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sldIdLst>
    <p:sldId id="256" r:id="rId5"/>
    <p:sldId id="257" r:id="rId6"/>
    <p:sldId id="258" r:id="rId7"/>
    <p:sldId id="259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7C7FC30-9CB4-4C01-A9C5-91ABDFA89A86}" v="109" dt="2023-05-02T11:26:15.67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microsoft.com/office/2015/10/relationships/revisionInfo" Target="revisionInfo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tableStyles" Target="tableStyle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theme" Target="theme/theme1.xml"/><Relationship Id="rId5" Type="http://schemas.openxmlformats.org/officeDocument/2006/relationships/slide" Target="slides/slide1.xml"/><Relationship Id="rId10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3982DC2-E532-B646-A09D-CD89160625F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641505" y="6145309"/>
            <a:ext cx="3187473" cy="369332"/>
          </a:xfrm>
        </p:spPr>
        <p:txBody>
          <a:bodyPr>
            <a:spAutoFit/>
          </a:bodyPr>
          <a:lstStyle>
            <a:lvl1pPr marL="0" indent="0" algn="r">
              <a:buNone/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Insert Date Here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8943B05-C63C-6A4B-B5FE-31AB3C0226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004" t="-2091" b="5307"/>
          <a:stretch/>
        </p:blipFill>
        <p:spPr>
          <a:xfrm>
            <a:off x="0" y="0"/>
            <a:ext cx="5976256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A1FF54C-BB6F-194A-BA2F-D7D61A1A231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>
            <a:off x="406400" y="5438588"/>
            <a:ext cx="11379200" cy="1016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250244-2DCA-DD4D-A619-65C99ED2AC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17819" y="2442698"/>
            <a:ext cx="6411159" cy="1421928"/>
          </a:xfrm>
        </p:spPr>
        <p:txBody>
          <a:bodyPr wrap="square" anchor="b">
            <a:spAutoFit/>
          </a:bodyPr>
          <a:lstStyle>
            <a:lvl1pPr algn="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6CAA0E-FCCF-C341-B451-7B25372533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17818" y="3797251"/>
            <a:ext cx="6411160" cy="523220"/>
          </a:xfrm>
        </p:spPr>
        <p:txBody>
          <a:bodyPr wrap="square" anchor="t">
            <a:spAutoFit/>
          </a:bodyPr>
          <a:lstStyle>
            <a:lvl1pPr marL="0" indent="0" algn="r">
              <a:spcBef>
                <a:spcPts val="60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F5AF0A9-C1B0-F74F-A0F8-9FB5AB589B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66288" y="457200"/>
            <a:ext cx="20574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0945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7FE78A-5227-EA46-8A86-F8EB83E34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760" y="2468880"/>
            <a:ext cx="10515600" cy="757130"/>
          </a:xfrm>
        </p:spPr>
        <p:txBody>
          <a:bodyPr anchor="b">
            <a:spAutoFit/>
          </a:bodyPr>
          <a:lstStyle>
            <a:lvl1pPr algn="l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EB8FFE-4F35-F045-8011-FF44A1EE79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5760" y="3200400"/>
            <a:ext cx="10515600" cy="523220"/>
          </a:xfrm>
        </p:spPr>
        <p:txBody>
          <a:bodyPr>
            <a:spAutoFit/>
          </a:bodyPr>
          <a:lstStyle>
            <a:lvl1pPr marL="0" indent="0" algn="l">
              <a:spcBef>
                <a:spcPts val="600"/>
              </a:spcBef>
              <a:buNone/>
              <a:defRPr sz="28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3E5972B-0DB0-BF4B-BDBA-BDE42B1F4C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0039" y="471442"/>
            <a:ext cx="1371600" cy="304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DDE4219-3257-144B-BF94-59E97CAB553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>
            <a:off x="406400" y="5438588"/>
            <a:ext cx="11379200" cy="10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8223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 2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2DC90E1-D97B-BF46-B861-93A3EAE53B1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>
            <a:off x="406400" y="5438588"/>
            <a:ext cx="11379200" cy="1016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A8F4EA6-6993-B041-BD26-D3F8649E37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0039" y="471442"/>
            <a:ext cx="1371600" cy="30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47FE78A-5227-EA46-8A86-F8EB83E34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760" y="2468880"/>
            <a:ext cx="10515600" cy="757130"/>
          </a:xfrm>
        </p:spPr>
        <p:txBody>
          <a:bodyPr anchor="b">
            <a:spAutoFit/>
          </a:bodyPr>
          <a:lstStyle>
            <a:lvl1pPr algn="l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EB8FFE-4F35-F045-8011-FF44A1EE79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5760" y="3200400"/>
            <a:ext cx="10515600" cy="523220"/>
          </a:xfrm>
        </p:spPr>
        <p:txBody>
          <a:bodyPr>
            <a:spAutoFit/>
          </a:bodyPr>
          <a:lstStyle>
            <a:lvl1pPr marL="0" indent="0" algn="l">
              <a:spcBef>
                <a:spcPts val="600"/>
              </a:spcBef>
              <a:buNone/>
              <a:defRPr sz="28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880591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39B0E8-F915-4764-95F6-CD79361F20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8A59D4-B8E4-4184-90BB-9DAAA5E973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003DC6-9FB7-4E0B-AE76-BAD34BF2CF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CCED9D-2FBC-4338-A9DB-CA9BB3FA58C7}" type="datetimeFigureOut">
              <a:rPr lang="en-US" smtClean="0"/>
              <a:t>5/4/2023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A17F2E-2A32-4FD1-BD4F-C91B8419C3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416EF1-7233-4E65-8A9E-1A362EF19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203D51-C15C-4113-9F20-103941AA87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6221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13E6DF1-73F3-FC48-A8CA-EBA19D6602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133"/>
          <a:stretch/>
        </p:blipFill>
        <p:spPr>
          <a:xfrm>
            <a:off x="-1" y="959379"/>
            <a:ext cx="5808437" cy="60071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250244-2DCA-DD4D-A619-65C99ED2AC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17819" y="2442698"/>
            <a:ext cx="6411159" cy="1421928"/>
          </a:xfrm>
        </p:spPr>
        <p:txBody>
          <a:bodyPr wrap="square" anchor="b">
            <a:spAutoFit/>
          </a:bodyPr>
          <a:lstStyle>
            <a:lvl1pPr algn="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6CAA0E-FCCF-C341-B451-7B25372533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17818" y="3797251"/>
            <a:ext cx="6411160" cy="523220"/>
          </a:xfrm>
        </p:spPr>
        <p:txBody>
          <a:bodyPr wrap="square" anchor="t">
            <a:spAutoFit/>
          </a:bodyPr>
          <a:lstStyle>
            <a:lvl1pPr marL="0" indent="0" algn="r">
              <a:spcBef>
                <a:spcPts val="60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F5AF0A9-C1B0-F74F-A0F8-9FB5AB589B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6288" y="457200"/>
            <a:ext cx="2057400" cy="457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DE94CF4-143E-2E42-BC38-1D2C4EE50C94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>
            <a:off x="406400" y="5438588"/>
            <a:ext cx="11379200" cy="1016000"/>
          </a:xfrm>
          <a:prstGeom prst="rect">
            <a:avLst/>
          </a:prstGeom>
        </p:spPr>
      </p:pic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A10BDDA3-1DBC-ED40-A043-CE89D66D003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641505" y="6145309"/>
            <a:ext cx="3187473" cy="369332"/>
          </a:xfrm>
        </p:spPr>
        <p:txBody>
          <a:bodyPr>
            <a:spAutoFit/>
          </a:bodyPr>
          <a:lstStyle>
            <a:lvl1pPr marL="0" indent="0" algn="r">
              <a:buNone/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Insert Date Here</a:t>
            </a:r>
          </a:p>
        </p:txBody>
      </p:sp>
    </p:spTree>
    <p:extLst>
      <p:ext uri="{BB962C8B-B14F-4D97-AF65-F5344CB8AC3E}">
        <p14:creationId xmlns:p14="http://schemas.microsoft.com/office/powerpoint/2010/main" val="33747897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0B62244-1841-9C43-A54F-0C3A08683E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102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250244-2DCA-DD4D-A619-65C99ED2AC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17819" y="2442698"/>
            <a:ext cx="6411159" cy="1421928"/>
          </a:xfrm>
        </p:spPr>
        <p:txBody>
          <a:bodyPr wrap="square" anchor="b">
            <a:spAutoFit/>
          </a:bodyPr>
          <a:lstStyle>
            <a:lvl1pPr algn="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6CAA0E-FCCF-C341-B451-7B25372533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17818" y="3797251"/>
            <a:ext cx="6411160" cy="523220"/>
          </a:xfrm>
        </p:spPr>
        <p:txBody>
          <a:bodyPr wrap="square" anchor="t">
            <a:spAutoFit/>
          </a:bodyPr>
          <a:lstStyle>
            <a:lvl1pPr marL="0" indent="0" algn="r">
              <a:spcBef>
                <a:spcPts val="60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F5AF0A9-C1B0-F74F-A0F8-9FB5AB589B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6288" y="457200"/>
            <a:ext cx="2057400" cy="457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0423669-C9E7-5348-9C2C-D57431DFE74B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>
            <a:off x="406400" y="5438588"/>
            <a:ext cx="11379200" cy="1016000"/>
          </a:xfrm>
          <a:prstGeom prst="rect">
            <a:avLst/>
          </a:prstGeom>
        </p:spPr>
      </p:pic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D04241C5-D2AA-A24C-9C78-F8E25F210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641505" y="6145309"/>
            <a:ext cx="3187473" cy="369332"/>
          </a:xfrm>
        </p:spPr>
        <p:txBody>
          <a:bodyPr>
            <a:spAutoFit/>
          </a:bodyPr>
          <a:lstStyle>
            <a:lvl1pPr marL="0" indent="0" algn="r">
              <a:buNone/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Insert Date Here</a:t>
            </a:r>
          </a:p>
        </p:txBody>
      </p:sp>
    </p:spTree>
    <p:extLst>
      <p:ext uri="{BB962C8B-B14F-4D97-AF65-F5344CB8AC3E}">
        <p14:creationId xmlns:p14="http://schemas.microsoft.com/office/powerpoint/2010/main" val="21306620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60174C78-8EFD-7345-A555-6E1133DC41B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5417820" cy="6858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250244-2DCA-DD4D-A619-65C99ED2AC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17819" y="2442698"/>
            <a:ext cx="6411159" cy="1421928"/>
          </a:xfrm>
        </p:spPr>
        <p:txBody>
          <a:bodyPr wrap="square" anchor="b">
            <a:spAutoFit/>
          </a:bodyPr>
          <a:lstStyle>
            <a:lvl1pPr algn="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6CAA0E-FCCF-C341-B451-7B25372533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17818" y="3797251"/>
            <a:ext cx="6411160" cy="523220"/>
          </a:xfrm>
        </p:spPr>
        <p:txBody>
          <a:bodyPr wrap="square" anchor="t">
            <a:spAutoFit/>
          </a:bodyPr>
          <a:lstStyle>
            <a:lvl1pPr marL="0" indent="0" algn="r">
              <a:spcBef>
                <a:spcPts val="60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F5AF0A9-C1B0-F74F-A0F8-9FB5AB589B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6288" y="457200"/>
            <a:ext cx="2057400" cy="457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310080A-FADB-C84C-9E8A-9A6C4CCC194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>
            <a:off x="406400" y="5438588"/>
            <a:ext cx="11379200" cy="1016000"/>
          </a:xfrm>
          <a:prstGeom prst="rect">
            <a:avLst/>
          </a:prstGeom>
        </p:spPr>
      </p:pic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31526EC7-B230-AA4F-9234-11B5F605AE5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641505" y="6145309"/>
            <a:ext cx="3187473" cy="369332"/>
          </a:xfrm>
        </p:spPr>
        <p:txBody>
          <a:bodyPr>
            <a:spAutoFit/>
          </a:bodyPr>
          <a:lstStyle>
            <a:lvl1pPr marL="0" indent="0" algn="r">
              <a:buNone/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Insert Date Here</a:t>
            </a:r>
          </a:p>
        </p:txBody>
      </p:sp>
    </p:spTree>
    <p:extLst>
      <p:ext uri="{BB962C8B-B14F-4D97-AF65-F5344CB8AC3E}">
        <p14:creationId xmlns:p14="http://schemas.microsoft.com/office/powerpoint/2010/main" val="5975959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784DC-18EE-054C-BAC3-AD113C4510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9217A-DC1B-3142-AF63-384B81755B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8875685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784DC-18EE-054C-BAC3-AD113C4510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9217A-DC1B-3142-AF63-384B81755B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4A49C8B-EC65-7C42-857C-FFEC00BCB6A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5760" y="822959"/>
            <a:ext cx="11430000" cy="502920"/>
          </a:xfrm>
        </p:spPr>
        <p:txBody>
          <a:bodyPr wrap="square">
            <a:spAutoFit/>
          </a:bodyPr>
          <a:lstStyle>
            <a:lvl1pPr marL="0" indent="0">
              <a:buNone/>
              <a:defRPr sz="24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015380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281B7-7217-C64C-8C6C-26C1DFA99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9297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784DC-18EE-054C-BAC3-AD113C4510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4A49C8B-EC65-7C42-857C-FFEC00BCB6A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5760" y="822959"/>
            <a:ext cx="11430000" cy="502920"/>
          </a:xfrm>
        </p:spPr>
        <p:txBody>
          <a:bodyPr wrap="square">
            <a:spAutoFit/>
          </a:bodyPr>
          <a:lstStyle>
            <a:lvl1pPr marL="0" indent="0">
              <a:buNone/>
              <a:defRPr sz="24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165850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784DC-18EE-054C-BAC3-AD113C4510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9217A-DC1B-3142-AF63-384B81755B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760" y="1463040"/>
            <a:ext cx="5486400" cy="457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9C68FFF-2ACC-E149-A11C-727EFC59E3BE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09360" y="1463040"/>
            <a:ext cx="5486400" cy="457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7716119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9100BFE-5A25-F64C-ACE0-328EDBE407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760" y="365760"/>
            <a:ext cx="11430000" cy="548640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3D8CAB-668A-4A42-AD8D-83D3C95D6E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5760" y="1463040"/>
            <a:ext cx="11430000" cy="4572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3C9F468-06C7-6F4F-9A9D-B142D5B4E6C4}"/>
              </a:ext>
            </a:extLst>
          </p:cNvPr>
          <p:cNvSpPr txBox="1"/>
          <p:nvPr/>
        </p:nvSpPr>
        <p:spPr>
          <a:xfrm>
            <a:off x="697593" y="6531388"/>
            <a:ext cx="2524125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900" spc="30" baseline="0" dirty="0">
                <a:solidFill>
                  <a:schemeClr val="accent3"/>
                </a:solidFill>
              </a:rPr>
              <a:t>KLA Confidential | Need-to-Know Only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3F5AEF8-F15B-C441-9B07-25564C8B729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910888" y="6508915"/>
            <a:ext cx="812800" cy="1778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4FEDCB5-7EFA-8648-857E-73414257FB99}"/>
              </a:ext>
            </a:extLst>
          </p:cNvPr>
          <p:cNvSpPr txBox="1"/>
          <p:nvPr/>
        </p:nvSpPr>
        <p:spPr>
          <a:xfrm>
            <a:off x="118836" y="6511830"/>
            <a:ext cx="478971" cy="16927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fld id="{2A65E3F1-16C0-DE4C-A14E-DA21524AA8EE}" type="slidenum">
              <a:rPr lang="en-US" sz="1100" smtClean="0">
                <a:solidFill>
                  <a:schemeClr val="accent3"/>
                </a:solidFill>
              </a:rPr>
              <a:pPr algn="r"/>
              <a:t>‹#›</a:t>
            </a:fld>
            <a:endParaRPr lang="en-US" sz="11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9006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200"/>
        </a:spcBef>
        <a:buClr>
          <a:schemeClr val="accent3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63550" indent="-228600" algn="l" defTabSz="914400" rtl="0" eaLnBrk="1" latinLnBrk="0" hangingPunct="1">
        <a:lnSpc>
          <a:spcPct val="100000"/>
        </a:lnSpc>
        <a:spcBef>
          <a:spcPts val="800"/>
        </a:spcBef>
        <a:buClr>
          <a:schemeClr val="accent3"/>
        </a:buClr>
        <a:buSzPct val="80000"/>
        <a:buFont typeface="Wingdings" pitchFamily="2" charset="2"/>
        <a:buChar char="§"/>
        <a:tabLst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90563" indent="-227013" algn="l" defTabSz="914400" rtl="0" eaLnBrk="1" latinLnBrk="0" hangingPunct="1">
        <a:lnSpc>
          <a:spcPct val="100000"/>
        </a:lnSpc>
        <a:spcBef>
          <a:spcPts val="800"/>
        </a:spcBef>
        <a:buClr>
          <a:schemeClr val="accent3"/>
        </a:buClr>
        <a:buSzPct val="80000"/>
        <a:buFont typeface="Wingdings" pitchFamily="2" charset="2"/>
        <a:buChar char="§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2250" algn="l" defTabSz="914400" rtl="0" eaLnBrk="1" latinLnBrk="0" hangingPunct="1">
        <a:lnSpc>
          <a:spcPct val="100000"/>
        </a:lnSpc>
        <a:spcBef>
          <a:spcPts val="800"/>
        </a:spcBef>
        <a:buClr>
          <a:schemeClr val="accent3"/>
        </a:buClr>
        <a:buSzPct val="80000"/>
        <a:buFont typeface="Wingdings" pitchFamily="2" charset="2"/>
        <a:buChar char="§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44588" indent="-230188" algn="l" defTabSz="914400" rtl="0" eaLnBrk="1" latinLnBrk="0" hangingPunct="1">
        <a:lnSpc>
          <a:spcPct val="90000"/>
        </a:lnSpc>
        <a:spcBef>
          <a:spcPts val="500"/>
        </a:spcBef>
        <a:buClr>
          <a:schemeClr val="accent3"/>
        </a:buClr>
        <a:buSzPct val="80000"/>
        <a:buFont typeface="Wingdings" pitchFamily="2" charset="2"/>
        <a:buChar char="§"/>
        <a:tabLst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98">
          <p15:clr>
            <a:srgbClr val="F26B43"/>
          </p15:clr>
        </p15:guide>
        <p15:guide id="2" pos="7385">
          <p15:clr>
            <a:srgbClr val="F26B43"/>
          </p15:clr>
        </p15:guide>
        <p15:guide id="3" orient="horz" pos="374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svg"/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12" Type="http://schemas.openxmlformats.org/officeDocument/2006/relationships/image" Target="../media/image2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.png"/><Relationship Id="rId11" Type="http://schemas.openxmlformats.org/officeDocument/2006/relationships/image" Target="../media/image19.svg"/><Relationship Id="rId5" Type="http://schemas.openxmlformats.org/officeDocument/2006/relationships/image" Target="../media/image13.sv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7" Type="http://schemas.openxmlformats.org/officeDocument/2006/relationships/image" Target="../media/image17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5.svg"/><Relationship Id="rId7" Type="http://schemas.openxmlformats.org/officeDocument/2006/relationships/image" Target="../media/image11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Relationship Id="rId9" Type="http://schemas.openxmlformats.org/officeDocument/2006/relationships/image" Target="../media/image1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4" name="Straight Arrow Connector 213">
            <a:extLst>
              <a:ext uri="{FF2B5EF4-FFF2-40B4-BE49-F238E27FC236}">
                <a16:creationId xmlns:a16="http://schemas.microsoft.com/office/drawing/2014/main" id="{AE4B2018-AB0A-4378-9B49-6D50E6CA3804}"/>
              </a:ext>
            </a:extLst>
          </p:cNvPr>
          <p:cNvCxnSpPr>
            <a:cxnSpLocks/>
            <a:stCxn id="66" idx="3"/>
            <a:endCxn id="46" idx="2"/>
          </p:cNvCxnSpPr>
          <p:nvPr/>
        </p:nvCxnSpPr>
        <p:spPr>
          <a:xfrm flipV="1">
            <a:off x="5460852" y="2241974"/>
            <a:ext cx="4399308" cy="1665102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Arrow Connector 216">
            <a:extLst>
              <a:ext uri="{FF2B5EF4-FFF2-40B4-BE49-F238E27FC236}">
                <a16:creationId xmlns:a16="http://schemas.microsoft.com/office/drawing/2014/main" id="{E6C8737D-775B-4FB0-AC7E-A468DE6F0DED}"/>
              </a:ext>
            </a:extLst>
          </p:cNvPr>
          <p:cNvCxnSpPr>
            <a:cxnSpLocks/>
            <a:stCxn id="212" idx="3"/>
            <a:endCxn id="46" idx="1"/>
          </p:cNvCxnSpPr>
          <p:nvPr/>
        </p:nvCxnSpPr>
        <p:spPr>
          <a:xfrm flipV="1">
            <a:off x="5604195" y="1767997"/>
            <a:ext cx="2792086" cy="4481828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30BDFBDC-35E9-4FA7-8295-732B1CC682CD}"/>
              </a:ext>
            </a:extLst>
          </p:cNvPr>
          <p:cNvSpPr/>
          <p:nvPr/>
        </p:nvSpPr>
        <p:spPr>
          <a:xfrm>
            <a:off x="2904076" y="1339142"/>
            <a:ext cx="1468244" cy="507234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Get Computers Info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164413D-6E6F-4B75-9133-942A524888BC}"/>
              </a:ext>
            </a:extLst>
          </p:cNvPr>
          <p:cNvSpPr/>
          <p:nvPr/>
        </p:nvSpPr>
        <p:spPr>
          <a:xfrm>
            <a:off x="2298737" y="105722"/>
            <a:ext cx="9543712" cy="607467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Cloud</a:t>
            </a:r>
          </a:p>
        </p:txBody>
      </p:sp>
      <p:sp>
        <p:nvSpPr>
          <p:cNvPr id="26" name="Cylinder 25">
            <a:extLst>
              <a:ext uri="{FF2B5EF4-FFF2-40B4-BE49-F238E27FC236}">
                <a16:creationId xmlns:a16="http://schemas.microsoft.com/office/drawing/2014/main" id="{6F026D42-318A-445A-A304-E45DEE580D08}"/>
              </a:ext>
            </a:extLst>
          </p:cNvPr>
          <p:cNvSpPr/>
          <p:nvPr/>
        </p:nvSpPr>
        <p:spPr>
          <a:xfrm>
            <a:off x="10496401" y="1581590"/>
            <a:ext cx="666927" cy="498556"/>
          </a:xfrm>
          <a:prstGeom prst="can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DB Master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60A65A3-3B83-442E-87D7-1855BFBB380C}"/>
              </a:ext>
            </a:extLst>
          </p:cNvPr>
          <p:cNvSpPr/>
          <p:nvPr/>
        </p:nvSpPr>
        <p:spPr>
          <a:xfrm>
            <a:off x="349545" y="139191"/>
            <a:ext cx="1363207" cy="607467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Client apps</a:t>
            </a:r>
          </a:p>
        </p:txBody>
      </p:sp>
      <p:pic>
        <p:nvPicPr>
          <p:cNvPr id="6" name="Graphic 5" descr="Male profile outline">
            <a:extLst>
              <a:ext uri="{FF2B5EF4-FFF2-40B4-BE49-F238E27FC236}">
                <a16:creationId xmlns:a16="http://schemas.microsoft.com/office/drawing/2014/main" id="{24ACD57C-4782-4BB4-AFDA-770791C16D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7480" y="912129"/>
            <a:ext cx="914400" cy="914400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A9ACB9A-6049-4E6A-9DE6-66F33159C2E8}"/>
              </a:ext>
            </a:extLst>
          </p:cNvPr>
          <p:cNvCxnSpPr>
            <a:cxnSpLocks/>
            <a:stCxn id="6" idx="3"/>
            <a:endCxn id="22" idx="1"/>
          </p:cNvCxnSpPr>
          <p:nvPr/>
        </p:nvCxnSpPr>
        <p:spPr>
          <a:xfrm>
            <a:off x="1381880" y="1369329"/>
            <a:ext cx="1522196" cy="223430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Cylinder 29">
            <a:extLst>
              <a:ext uri="{FF2B5EF4-FFF2-40B4-BE49-F238E27FC236}">
                <a16:creationId xmlns:a16="http://schemas.microsoft.com/office/drawing/2014/main" id="{E1E2EEFF-13C9-4934-BEB0-ED469895C022}"/>
              </a:ext>
            </a:extLst>
          </p:cNvPr>
          <p:cNvSpPr/>
          <p:nvPr/>
        </p:nvSpPr>
        <p:spPr>
          <a:xfrm>
            <a:off x="8779546" y="1572912"/>
            <a:ext cx="666928" cy="507234"/>
          </a:xfrm>
          <a:prstGeom prst="can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DB Slave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01969F68-5D19-4ADA-80ED-A60FEB210CDB}"/>
              </a:ext>
            </a:extLst>
          </p:cNvPr>
          <p:cNvCxnSpPr>
            <a:cxnSpLocks/>
            <a:stCxn id="26" idx="2"/>
            <a:endCxn id="30" idx="4"/>
          </p:cNvCxnSpPr>
          <p:nvPr/>
        </p:nvCxnSpPr>
        <p:spPr>
          <a:xfrm flipH="1" flipV="1">
            <a:off x="9446474" y="1826529"/>
            <a:ext cx="1049927" cy="4339"/>
          </a:xfrm>
          <a:prstGeom prst="straightConnector1">
            <a:avLst/>
          </a:prstGeom>
          <a:ln>
            <a:solidFill>
              <a:schemeClr val="bg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2B918E06-2EF5-49A7-BDD7-EAEADED66590}"/>
              </a:ext>
            </a:extLst>
          </p:cNvPr>
          <p:cNvSpPr txBox="1"/>
          <p:nvPr/>
        </p:nvSpPr>
        <p:spPr>
          <a:xfrm>
            <a:off x="9595780" y="1572354"/>
            <a:ext cx="666924" cy="338558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l"/>
            <a:r>
              <a:rPr lang="en-US" sz="1000" dirty="0"/>
              <a:t>replication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42B7F3C7-A79F-44C1-BBD0-EDCAD09802E9}"/>
              </a:ext>
            </a:extLst>
          </p:cNvPr>
          <p:cNvCxnSpPr>
            <a:cxnSpLocks/>
            <a:stCxn id="22" idx="3"/>
            <a:endCxn id="71" idx="1"/>
          </p:cNvCxnSpPr>
          <p:nvPr/>
        </p:nvCxnSpPr>
        <p:spPr>
          <a:xfrm>
            <a:off x="4372320" y="1592759"/>
            <a:ext cx="1432881" cy="9419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: Single Corner Rounded 45">
            <a:extLst>
              <a:ext uri="{FF2B5EF4-FFF2-40B4-BE49-F238E27FC236}">
                <a16:creationId xmlns:a16="http://schemas.microsoft.com/office/drawing/2014/main" id="{E3400D0B-8D2A-42C3-8942-84173CB5DB81}"/>
              </a:ext>
            </a:extLst>
          </p:cNvPr>
          <p:cNvSpPr/>
          <p:nvPr/>
        </p:nvSpPr>
        <p:spPr>
          <a:xfrm>
            <a:off x="8396281" y="1294019"/>
            <a:ext cx="2927758" cy="947955"/>
          </a:xfrm>
          <a:prstGeom prst="round1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5E92E37-146D-4FD6-AC86-23D8D3C07EC3}"/>
              </a:ext>
            </a:extLst>
          </p:cNvPr>
          <p:cNvSpPr txBox="1"/>
          <p:nvPr/>
        </p:nvSpPr>
        <p:spPr>
          <a:xfrm>
            <a:off x="8385764" y="948299"/>
            <a:ext cx="666924" cy="338558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l"/>
            <a:r>
              <a:rPr lang="en-US" sz="1000" dirty="0"/>
              <a:t>Data tier</a:t>
            </a:r>
          </a:p>
        </p:txBody>
      </p:sp>
      <p:sp>
        <p:nvSpPr>
          <p:cNvPr id="58" name="Rectangle: Single Corner Rounded 57">
            <a:extLst>
              <a:ext uri="{FF2B5EF4-FFF2-40B4-BE49-F238E27FC236}">
                <a16:creationId xmlns:a16="http://schemas.microsoft.com/office/drawing/2014/main" id="{DDB26629-5AC8-48CB-8255-43ACE70F7986}"/>
              </a:ext>
            </a:extLst>
          </p:cNvPr>
          <p:cNvSpPr/>
          <p:nvPr/>
        </p:nvSpPr>
        <p:spPr>
          <a:xfrm>
            <a:off x="2430180" y="1127957"/>
            <a:ext cx="2313686" cy="1013064"/>
          </a:xfrm>
          <a:prstGeom prst="round1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76374E9-6016-4690-B2C0-1F98DDCF317D}"/>
              </a:ext>
            </a:extLst>
          </p:cNvPr>
          <p:cNvSpPr txBox="1"/>
          <p:nvPr/>
        </p:nvSpPr>
        <p:spPr>
          <a:xfrm>
            <a:off x="2430180" y="801219"/>
            <a:ext cx="666924" cy="338558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l"/>
            <a:r>
              <a:rPr lang="en-US" sz="1000" dirty="0"/>
              <a:t>Web tier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703CE5CE-A433-444A-B63C-C1462C693EFF}"/>
              </a:ext>
            </a:extLst>
          </p:cNvPr>
          <p:cNvSpPr/>
          <p:nvPr/>
        </p:nvSpPr>
        <p:spPr>
          <a:xfrm>
            <a:off x="4219281" y="3653459"/>
            <a:ext cx="1241571" cy="507234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Discovering computers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6AFF2F77-AAE5-4A83-9754-63ED91C9D428}"/>
              </a:ext>
            </a:extLst>
          </p:cNvPr>
          <p:cNvSpPr/>
          <p:nvPr/>
        </p:nvSpPr>
        <p:spPr>
          <a:xfrm>
            <a:off x="5805201" y="1348561"/>
            <a:ext cx="768467" cy="50723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Cache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A45E6A12-914C-48BA-8116-5804D33FAD12}"/>
              </a:ext>
            </a:extLst>
          </p:cNvPr>
          <p:cNvCxnSpPr>
            <a:cxnSpLocks/>
            <a:stCxn id="71" idx="3"/>
            <a:endCxn id="46" idx="1"/>
          </p:cNvCxnSpPr>
          <p:nvPr/>
        </p:nvCxnSpPr>
        <p:spPr>
          <a:xfrm>
            <a:off x="6573668" y="1602178"/>
            <a:ext cx="1822613" cy="165819"/>
          </a:xfrm>
          <a:prstGeom prst="straightConnector1">
            <a:avLst/>
          </a:prstGeom>
          <a:ln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7" name="Graphic 96" descr="Stopwatch 75% with solid fill">
            <a:extLst>
              <a:ext uri="{FF2B5EF4-FFF2-40B4-BE49-F238E27FC236}">
                <a16:creationId xmlns:a16="http://schemas.microsoft.com/office/drawing/2014/main" id="{591B353F-773E-426D-9407-5526B07570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97949" y="3624193"/>
            <a:ext cx="585517" cy="565766"/>
          </a:xfrm>
          <a:prstGeom prst="rect">
            <a:avLst/>
          </a:prstGeom>
        </p:spPr>
      </p:pic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E53D5A81-BDC8-499E-B8A0-71430980823A}"/>
              </a:ext>
            </a:extLst>
          </p:cNvPr>
          <p:cNvCxnSpPr>
            <a:cxnSpLocks/>
            <a:stCxn id="66" idx="3"/>
            <a:endCxn id="69" idx="1"/>
          </p:cNvCxnSpPr>
          <p:nvPr/>
        </p:nvCxnSpPr>
        <p:spPr>
          <a:xfrm>
            <a:off x="5460852" y="3907076"/>
            <a:ext cx="2384124" cy="18054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494E3644-F220-4A7C-B7B4-5649115024F0}"/>
              </a:ext>
            </a:extLst>
          </p:cNvPr>
          <p:cNvGrpSpPr/>
          <p:nvPr/>
        </p:nvGrpSpPr>
        <p:grpSpPr>
          <a:xfrm>
            <a:off x="7804800" y="2877778"/>
            <a:ext cx="1871451" cy="1708871"/>
            <a:chOff x="7465418" y="3528896"/>
            <a:chExt cx="1871451" cy="1708871"/>
          </a:xfrm>
        </p:grpSpPr>
        <p:pic>
          <p:nvPicPr>
            <p:cNvPr id="68" name="Graphic 67" descr="Open folder with solid fill">
              <a:extLst>
                <a:ext uri="{FF2B5EF4-FFF2-40B4-BE49-F238E27FC236}">
                  <a16:creationId xmlns:a16="http://schemas.microsoft.com/office/drawing/2014/main" id="{4D838D4A-7385-4E48-9005-390CA9064A5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495878" y="4106813"/>
              <a:ext cx="914400" cy="914400"/>
            </a:xfrm>
            <a:prstGeom prst="rect">
              <a:avLst/>
            </a:prstGeom>
          </p:spPr>
        </p:pic>
        <p:sp>
          <p:nvSpPr>
            <p:cNvPr id="69" name="Rectangle: Single Corner Rounded 68">
              <a:extLst>
                <a:ext uri="{FF2B5EF4-FFF2-40B4-BE49-F238E27FC236}">
                  <a16:creationId xmlns:a16="http://schemas.microsoft.com/office/drawing/2014/main" id="{2054A27E-E90D-4A7F-93B9-3223BA2F358E}"/>
                </a:ext>
              </a:extLst>
            </p:cNvPr>
            <p:cNvSpPr/>
            <p:nvPr/>
          </p:nvSpPr>
          <p:spPr>
            <a:xfrm>
              <a:off x="7505594" y="3914729"/>
              <a:ext cx="1831275" cy="1323038"/>
            </a:xfrm>
            <a:prstGeom prst="round1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A73B973B-D0B4-4BC4-9F1A-1C69E91A3370}"/>
                </a:ext>
              </a:extLst>
            </p:cNvPr>
            <p:cNvSpPr txBox="1"/>
            <p:nvPr/>
          </p:nvSpPr>
          <p:spPr>
            <a:xfrm>
              <a:off x="7465418" y="3528896"/>
              <a:ext cx="666924" cy="338558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000" dirty="0"/>
                <a:t>Lab tools</a:t>
              </a:r>
            </a:p>
          </p:txBody>
        </p:sp>
        <p:pic>
          <p:nvPicPr>
            <p:cNvPr id="103" name="Graphic 102" descr="Server with solid fill">
              <a:extLst>
                <a:ext uri="{FF2B5EF4-FFF2-40B4-BE49-F238E27FC236}">
                  <a16:creationId xmlns:a16="http://schemas.microsoft.com/office/drawing/2014/main" id="{8C7BABB0-D931-4263-8C04-391299A584C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391751" y="4106813"/>
              <a:ext cx="914400" cy="914400"/>
            </a:xfrm>
            <a:prstGeom prst="rect">
              <a:avLst/>
            </a:prstGeom>
          </p:spPr>
        </p:pic>
      </p:grpSp>
      <p:sp>
        <p:nvSpPr>
          <p:cNvPr id="108" name="Rectangle 107">
            <a:extLst>
              <a:ext uri="{FF2B5EF4-FFF2-40B4-BE49-F238E27FC236}">
                <a16:creationId xmlns:a16="http://schemas.microsoft.com/office/drawing/2014/main" id="{B06790A2-7250-44CF-89EC-CEB53E3B60C4}"/>
              </a:ext>
            </a:extLst>
          </p:cNvPr>
          <p:cNvSpPr/>
          <p:nvPr/>
        </p:nvSpPr>
        <p:spPr>
          <a:xfrm>
            <a:off x="4219281" y="2443691"/>
            <a:ext cx="1241571" cy="507234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Config service</a:t>
            </a:r>
          </a:p>
        </p:txBody>
      </p: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5201FE79-06BE-4952-BBA5-0A0EEBB33DBB}"/>
              </a:ext>
            </a:extLst>
          </p:cNvPr>
          <p:cNvCxnSpPr>
            <a:stCxn id="66" idx="0"/>
            <a:endCxn id="108" idx="2"/>
          </p:cNvCxnSpPr>
          <p:nvPr/>
        </p:nvCxnSpPr>
        <p:spPr>
          <a:xfrm flipV="1">
            <a:off x="4840067" y="2950925"/>
            <a:ext cx="0" cy="702534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Box 121">
            <a:extLst>
              <a:ext uri="{FF2B5EF4-FFF2-40B4-BE49-F238E27FC236}">
                <a16:creationId xmlns:a16="http://schemas.microsoft.com/office/drawing/2014/main" id="{91BDBA6A-21CA-4FA7-8CB3-2D08A5D5FC0D}"/>
              </a:ext>
            </a:extLst>
          </p:cNvPr>
          <p:cNvSpPr txBox="1"/>
          <p:nvPr/>
        </p:nvSpPr>
        <p:spPr>
          <a:xfrm>
            <a:off x="4372320" y="3191419"/>
            <a:ext cx="1723679" cy="2462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1000">
                <a:solidFill>
                  <a:srgbClr val="00B050"/>
                </a:solidFill>
              </a:defRPr>
            </a:lvl1pPr>
          </a:lstStyle>
          <a:p>
            <a:r>
              <a:rPr lang="en-US" dirty="0"/>
              <a:t>Get Configuration: IP range</a:t>
            </a:r>
          </a:p>
        </p:txBody>
      </p: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BC377450-143F-49C6-A0CB-5D0A6DBB29B7}"/>
              </a:ext>
            </a:extLst>
          </p:cNvPr>
          <p:cNvCxnSpPr>
            <a:cxnSpLocks/>
            <a:stCxn id="108" idx="3"/>
            <a:endCxn id="46" idx="1"/>
          </p:cNvCxnSpPr>
          <p:nvPr/>
        </p:nvCxnSpPr>
        <p:spPr>
          <a:xfrm flipV="1">
            <a:off x="5460852" y="1767997"/>
            <a:ext cx="2935429" cy="929311"/>
          </a:xfrm>
          <a:prstGeom prst="straightConnector1">
            <a:avLst/>
          </a:prstGeom>
          <a:ln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TextBox 126">
            <a:extLst>
              <a:ext uri="{FF2B5EF4-FFF2-40B4-BE49-F238E27FC236}">
                <a16:creationId xmlns:a16="http://schemas.microsoft.com/office/drawing/2014/main" id="{09D5330E-6B20-47EE-9E9B-BA6BD74FAD6C}"/>
              </a:ext>
            </a:extLst>
          </p:cNvPr>
          <p:cNvSpPr txBox="1"/>
          <p:nvPr/>
        </p:nvSpPr>
        <p:spPr>
          <a:xfrm>
            <a:off x="6257023" y="2272704"/>
            <a:ext cx="476075" cy="33855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 anchor="ctr">
            <a:noAutofit/>
          </a:bodyPr>
          <a:lstStyle>
            <a:defPPr>
              <a:defRPr lang="en-US"/>
            </a:defPPr>
            <a:lvl1pPr>
              <a:defRPr sz="1000"/>
            </a:lvl1pPr>
          </a:lstStyle>
          <a:p>
            <a:r>
              <a:rPr lang="en-US" dirty="0"/>
              <a:t>Read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51B5D975-8622-4C4D-8A85-DD332620B287}"/>
              </a:ext>
            </a:extLst>
          </p:cNvPr>
          <p:cNvSpPr txBox="1"/>
          <p:nvPr/>
        </p:nvSpPr>
        <p:spPr>
          <a:xfrm>
            <a:off x="5788024" y="3751578"/>
            <a:ext cx="1559718" cy="7078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1000">
                <a:solidFill>
                  <a:srgbClr val="00B050"/>
                </a:solidFill>
              </a:defRPr>
            </a:lvl1pPr>
          </a:lstStyle>
          <a:p>
            <a:r>
              <a:rPr lang="en-US" dirty="0"/>
              <a:t>1. Timely get IPs in range, </a:t>
            </a:r>
          </a:p>
          <a:p>
            <a:r>
              <a:rPr lang="en-US" dirty="0"/>
              <a:t>Check who fit (alive and have </a:t>
            </a:r>
            <a:r>
              <a:rPr lang="en-US" dirty="0" err="1"/>
              <a:t>Phnx</a:t>
            </a:r>
            <a:r>
              <a:rPr lang="en-US" dirty="0"/>
              <a:t>) and who is unfit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CA5F4105-3956-4C9F-ACE8-CC6956B6005E}"/>
              </a:ext>
            </a:extLst>
          </p:cNvPr>
          <p:cNvSpPr txBox="1"/>
          <p:nvPr/>
        </p:nvSpPr>
        <p:spPr>
          <a:xfrm>
            <a:off x="8875995" y="2522040"/>
            <a:ext cx="2574654" cy="4001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1000">
                <a:solidFill>
                  <a:srgbClr val="00B050"/>
                </a:solidFill>
              </a:defRPr>
            </a:lvl1pPr>
          </a:lstStyle>
          <a:p>
            <a:r>
              <a:rPr lang="en-US" dirty="0"/>
              <a:t>2. If IP not in DB and fit -&gt; add to DB</a:t>
            </a:r>
          </a:p>
          <a:p>
            <a:r>
              <a:rPr lang="en-US" dirty="0"/>
              <a:t>If IP in DB but unfit–&gt; remove from DB</a:t>
            </a:r>
          </a:p>
        </p:txBody>
      </p:sp>
      <p:grpSp>
        <p:nvGrpSpPr>
          <p:cNvPr id="234" name="Group 233">
            <a:extLst>
              <a:ext uri="{FF2B5EF4-FFF2-40B4-BE49-F238E27FC236}">
                <a16:creationId xmlns:a16="http://schemas.microsoft.com/office/drawing/2014/main" id="{5A81F7B8-4F98-4C35-839B-8EAD427FF305}"/>
              </a:ext>
            </a:extLst>
          </p:cNvPr>
          <p:cNvGrpSpPr/>
          <p:nvPr/>
        </p:nvGrpSpPr>
        <p:grpSpPr>
          <a:xfrm>
            <a:off x="3802276" y="4916476"/>
            <a:ext cx="2425872" cy="697530"/>
            <a:chOff x="3802276" y="4916476"/>
            <a:chExt cx="2425872" cy="697530"/>
          </a:xfrm>
        </p:grpSpPr>
        <p:sp>
          <p:nvSpPr>
            <p:cNvPr id="135" name="Arrow: Pentagon 134">
              <a:extLst>
                <a:ext uri="{FF2B5EF4-FFF2-40B4-BE49-F238E27FC236}">
                  <a16:creationId xmlns:a16="http://schemas.microsoft.com/office/drawing/2014/main" id="{A14748C8-862F-432C-ACEB-98D1D147A438}"/>
                </a:ext>
              </a:extLst>
            </p:cNvPr>
            <p:cNvSpPr/>
            <p:nvPr/>
          </p:nvSpPr>
          <p:spPr>
            <a:xfrm>
              <a:off x="3802276" y="5009635"/>
              <a:ext cx="2425872" cy="511215"/>
            </a:xfrm>
            <a:prstGeom prst="homePlat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137" name="Graphic 136" descr="Envelope with solid fill">
              <a:extLst>
                <a:ext uri="{FF2B5EF4-FFF2-40B4-BE49-F238E27FC236}">
                  <a16:creationId xmlns:a16="http://schemas.microsoft.com/office/drawing/2014/main" id="{52C68146-2085-4224-9A96-68E9A0E06A6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815338" y="4916477"/>
              <a:ext cx="697529" cy="697529"/>
            </a:xfrm>
            <a:prstGeom prst="rect">
              <a:avLst/>
            </a:prstGeom>
          </p:spPr>
        </p:pic>
        <p:pic>
          <p:nvPicPr>
            <p:cNvPr id="138" name="Graphic 137" descr="Envelope with solid fill">
              <a:extLst>
                <a:ext uri="{FF2B5EF4-FFF2-40B4-BE49-F238E27FC236}">
                  <a16:creationId xmlns:a16="http://schemas.microsoft.com/office/drawing/2014/main" id="{79A0CC4D-104B-49A7-9121-1C87C2C6794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4481652" y="4916476"/>
              <a:ext cx="697529" cy="697529"/>
            </a:xfrm>
            <a:prstGeom prst="rect">
              <a:avLst/>
            </a:prstGeom>
          </p:spPr>
        </p:pic>
        <p:pic>
          <p:nvPicPr>
            <p:cNvPr id="139" name="Graphic 138" descr="Envelope with solid fill">
              <a:extLst>
                <a:ext uri="{FF2B5EF4-FFF2-40B4-BE49-F238E27FC236}">
                  <a16:creationId xmlns:a16="http://schemas.microsoft.com/office/drawing/2014/main" id="{69CF024E-34AF-46BA-81E0-2CD1CC2C39D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147966" y="4916476"/>
              <a:ext cx="697529" cy="697529"/>
            </a:xfrm>
            <a:prstGeom prst="rect">
              <a:avLst/>
            </a:prstGeom>
          </p:spPr>
        </p:pic>
      </p:grp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62523AD1-B35B-4FB0-8D02-E59CD14D690C}"/>
              </a:ext>
            </a:extLst>
          </p:cNvPr>
          <p:cNvCxnSpPr/>
          <p:nvPr/>
        </p:nvCxnSpPr>
        <p:spPr>
          <a:xfrm>
            <a:off x="2046914" y="139191"/>
            <a:ext cx="0" cy="6190304"/>
          </a:xfrm>
          <a:prstGeom prst="line">
            <a:avLst/>
          </a:prstGeom>
          <a:ln>
            <a:solidFill>
              <a:schemeClr val="bg2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3" name="Group 192">
            <a:extLst>
              <a:ext uri="{FF2B5EF4-FFF2-40B4-BE49-F238E27FC236}">
                <a16:creationId xmlns:a16="http://schemas.microsoft.com/office/drawing/2014/main" id="{7D9BAF2A-250B-46ED-803B-35D62DE13ADF}"/>
              </a:ext>
            </a:extLst>
          </p:cNvPr>
          <p:cNvGrpSpPr/>
          <p:nvPr/>
        </p:nvGrpSpPr>
        <p:grpSpPr>
          <a:xfrm>
            <a:off x="7440150" y="4670118"/>
            <a:ext cx="3145962" cy="1805872"/>
            <a:chOff x="7433332" y="4972506"/>
            <a:chExt cx="3145962" cy="1805872"/>
          </a:xfrm>
        </p:grpSpPr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9EA8DBA8-4CD8-4001-B80B-23D566D2342F}"/>
                </a:ext>
              </a:extLst>
            </p:cNvPr>
            <p:cNvSpPr/>
            <p:nvPr/>
          </p:nvSpPr>
          <p:spPr>
            <a:xfrm>
              <a:off x="7978706" y="5390299"/>
              <a:ext cx="2273416" cy="507234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system info</a:t>
              </a:r>
            </a:p>
          </p:txBody>
        </p:sp>
        <p:pic>
          <p:nvPicPr>
            <p:cNvPr id="171" name="Graphic 170" descr="Computer with solid fill">
              <a:extLst>
                <a:ext uri="{FF2B5EF4-FFF2-40B4-BE49-F238E27FC236}">
                  <a16:creationId xmlns:a16="http://schemas.microsoft.com/office/drawing/2014/main" id="{79C53290-0F99-41D3-BA15-A6C76D22F70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7651845" y="5846458"/>
              <a:ext cx="914400" cy="914400"/>
            </a:xfrm>
            <a:prstGeom prst="rect">
              <a:avLst/>
            </a:prstGeom>
          </p:spPr>
        </p:pic>
        <p:pic>
          <p:nvPicPr>
            <p:cNvPr id="172" name="Graphic 171" descr="Computer with solid fill">
              <a:extLst>
                <a:ext uri="{FF2B5EF4-FFF2-40B4-BE49-F238E27FC236}">
                  <a16:creationId xmlns:a16="http://schemas.microsoft.com/office/drawing/2014/main" id="{9D58D1F7-6978-43C3-A611-28C8653029E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616923" y="5863978"/>
              <a:ext cx="914400" cy="914400"/>
            </a:xfrm>
            <a:prstGeom prst="rect">
              <a:avLst/>
            </a:prstGeom>
          </p:spPr>
        </p:pic>
        <p:pic>
          <p:nvPicPr>
            <p:cNvPr id="173" name="Graphic 172" descr="Computer with solid fill">
              <a:extLst>
                <a:ext uri="{FF2B5EF4-FFF2-40B4-BE49-F238E27FC236}">
                  <a16:creationId xmlns:a16="http://schemas.microsoft.com/office/drawing/2014/main" id="{4E414180-89BC-483E-B758-C797DE7662B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9582001" y="5846458"/>
              <a:ext cx="914400" cy="914400"/>
            </a:xfrm>
            <a:prstGeom prst="rect">
              <a:avLst/>
            </a:prstGeom>
          </p:spPr>
        </p:pic>
        <p:sp>
          <p:nvSpPr>
            <p:cNvPr id="174" name="Rectangle: Single Corner Rounded 173">
              <a:extLst>
                <a:ext uri="{FF2B5EF4-FFF2-40B4-BE49-F238E27FC236}">
                  <a16:creationId xmlns:a16="http://schemas.microsoft.com/office/drawing/2014/main" id="{3130BC9B-D0C5-4B07-B741-3CD3CF7EEDD9}"/>
                </a:ext>
              </a:extLst>
            </p:cNvPr>
            <p:cNvSpPr/>
            <p:nvPr/>
          </p:nvSpPr>
          <p:spPr>
            <a:xfrm>
              <a:off x="7530042" y="5254561"/>
              <a:ext cx="3049252" cy="1427852"/>
            </a:xfrm>
            <a:prstGeom prst="round1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98419C80-722B-48C2-82BA-A1B3436FBAED}"/>
                </a:ext>
              </a:extLst>
            </p:cNvPr>
            <p:cNvSpPr txBox="1"/>
            <p:nvPr/>
          </p:nvSpPr>
          <p:spPr>
            <a:xfrm>
              <a:off x="7433332" y="4972506"/>
              <a:ext cx="1485736" cy="338558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00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system info workers</a:t>
              </a:r>
            </a:p>
          </p:txBody>
        </p: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D575A75C-283E-4A8B-9E01-6D7BEA62BF36}"/>
              </a:ext>
            </a:extLst>
          </p:cNvPr>
          <p:cNvSpPr txBox="1"/>
          <p:nvPr/>
        </p:nvSpPr>
        <p:spPr>
          <a:xfrm>
            <a:off x="7151512" y="1580374"/>
            <a:ext cx="666924" cy="2462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1000"/>
            </a:lvl1pPr>
          </a:lstStyle>
          <a:p>
            <a:r>
              <a:rPr lang="en-US" dirty="0"/>
              <a:t>Read</a:t>
            </a:r>
          </a:p>
        </p:txBody>
      </p:sp>
      <p:cxnSp>
        <p:nvCxnSpPr>
          <p:cNvPr id="177" name="Straight Arrow Connector 176">
            <a:extLst>
              <a:ext uri="{FF2B5EF4-FFF2-40B4-BE49-F238E27FC236}">
                <a16:creationId xmlns:a16="http://schemas.microsoft.com/office/drawing/2014/main" id="{6B3BC23C-B5DA-434B-BAE7-AD3EAF6F75BD}"/>
              </a:ext>
            </a:extLst>
          </p:cNvPr>
          <p:cNvCxnSpPr>
            <a:stCxn id="135" idx="3"/>
            <a:endCxn id="174" idx="1"/>
          </p:cNvCxnSpPr>
          <p:nvPr/>
        </p:nvCxnSpPr>
        <p:spPr>
          <a:xfrm>
            <a:off x="6228148" y="5265243"/>
            <a:ext cx="1308712" cy="400856"/>
          </a:xfrm>
          <a:prstGeom prst="straightConnector1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TextBox 177">
            <a:extLst>
              <a:ext uri="{FF2B5EF4-FFF2-40B4-BE49-F238E27FC236}">
                <a16:creationId xmlns:a16="http://schemas.microsoft.com/office/drawing/2014/main" id="{F9A6CDA4-6999-4B44-9BBD-E842AF96DB67}"/>
              </a:ext>
            </a:extLst>
          </p:cNvPr>
          <p:cNvSpPr txBox="1"/>
          <p:nvPr/>
        </p:nvSpPr>
        <p:spPr>
          <a:xfrm>
            <a:off x="6431625" y="5302121"/>
            <a:ext cx="841109" cy="2462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 anchor="ctr">
            <a:spAutoFit/>
          </a:bodyPr>
          <a:lstStyle/>
          <a:p>
            <a:pPr algn="l"/>
            <a:r>
              <a:rPr lang="en-US" sz="1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1. Consume</a:t>
            </a:r>
          </a:p>
        </p:txBody>
      </p:sp>
      <p:cxnSp>
        <p:nvCxnSpPr>
          <p:cNvPr id="182" name="Straight Arrow Connector 181">
            <a:extLst>
              <a:ext uri="{FF2B5EF4-FFF2-40B4-BE49-F238E27FC236}">
                <a16:creationId xmlns:a16="http://schemas.microsoft.com/office/drawing/2014/main" id="{3C624048-AAA7-433A-A060-97A088693D7C}"/>
              </a:ext>
            </a:extLst>
          </p:cNvPr>
          <p:cNvCxnSpPr>
            <a:cxnSpLocks/>
            <a:stCxn id="172" idx="2"/>
            <a:endCxn id="108" idx="1"/>
          </p:cNvCxnSpPr>
          <p:nvPr/>
        </p:nvCxnSpPr>
        <p:spPr>
          <a:xfrm rot="5400000" flipH="1">
            <a:off x="4760770" y="2155819"/>
            <a:ext cx="3778682" cy="4861660"/>
          </a:xfrm>
          <a:prstGeom prst="bentConnector4">
            <a:avLst>
              <a:gd name="adj1" fmla="val -6050"/>
              <a:gd name="adj2" fmla="val 130758"/>
            </a:avLst>
          </a:prstGeom>
          <a:ln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" name="TextBox 184">
            <a:extLst>
              <a:ext uri="{FF2B5EF4-FFF2-40B4-BE49-F238E27FC236}">
                <a16:creationId xmlns:a16="http://schemas.microsoft.com/office/drawing/2014/main" id="{B9CFC15D-7A17-40D0-812D-5A0587FBE3C6}"/>
              </a:ext>
            </a:extLst>
          </p:cNvPr>
          <p:cNvSpPr txBox="1"/>
          <p:nvPr/>
        </p:nvSpPr>
        <p:spPr>
          <a:xfrm>
            <a:off x="2490927" y="3083464"/>
            <a:ext cx="1012156" cy="4001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10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 dirty="0"/>
              <a:t>Get Configuration</a:t>
            </a:r>
          </a:p>
        </p:txBody>
      </p:sp>
      <p:cxnSp>
        <p:nvCxnSpPr>
          <p:cNvPr id="196" name="Connector: Elbow 195">
            <a:extLst>
              <a:ext uri="{FF2B5EF4-FFF2-40B4-BE49-F238E27FC236}">
                <a16:creationId xmlns:a16="http://schemas.microsoft.com/office/drawing/2014/main" id="{8BF29B5F-5478-4AD3-A13F-75DEEB06BFB4}"/>
              </a:ext>
            </a:extLst>
          </p:cNvPr>
          <p:cNvCxnSpPr>
            <a:cxnSpLocks/>
            <a:stCxn id="174" idx="3"/>
            <a:endCxn id="103" idx="3"/>
          </p:cNvCxnSpPr>
          <p:nvPr/>
        </p:nvCxnSpPr>
        <p:spPr>
          <a:xfrm flipH="1" flipV="1">
            <a:off x="9645533" y="3912895"/>
            <a:ext cx="940579" cy="1753204"/>
          </a:xfrm>
          <a:prstGeom prst="bentConnector3">
            <a:avLst>
              <a:gd name="adj1" fmla="val -11817"/>
            </a:avLst>
          </a:prstGeom>
          <a:ln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TextBox 200">
            <a:extLst>
              <a:ext uri="{FF2B5EF4-FFF2-40B4-BE49-F238E27FC236}">
                <a16:creationId xmlns:a16="http://schemas.microsoft.com/office/drawing/2014/main" id="{6308C0B2-E07D-4828-BE91-CF5917A5D30D}"/>
              </a:ext>
            </a:extLst>
          </p:cNvPr>
          <p:cNvSpPr txBox="1"/>
          <p:nvPr/>
        </p:nvSpPr>
        <p:spPr>
          <a:xfrm>
            <a:off x="9856920" y="3624193"/>
            <a:ext cx="698474" cy="7078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10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 dirty="0"/>
              <a:t>2. Get filtered info from system</a:t>
            </a:r>
          </a:p>
        </p:txBody>
      </p:sp>
      <p:cxnSp>
        <p:nvCxnSpPr>
          <p:cNvPr id="202" name="Connector: Elbow 201">
            <a:extLst>
              <a:ext uri="{FF2B5EF4-FFF2-40B4-BE49-F238E27FC236}">
                <a16:creationId xmlns:a16="http://schemas.microsoft.com/office/drawing/2014/main" id="{059CCECB-C6DF-49D1-B815-FFC49EADB2BB}"/>
              </a:ext>
            </a:extLst>
          </p:cNvPr>
          <p:cNvCxnSpPr>
            <a:cxnSpLocks/>
            <a:stCxn id="174" idx="3"/>
            <a:endCxn id="26" idx="4"/>
          </p:cNvCxnSpPr>
          <p:nvPr/>
        </p:nvCxnSpPr>
        <p:spPr>
          <a:xfrm flipV="1">
            <a:off x="10586112" y="1830868"/>
            <a:ext cx="577216" cy="3835231"/>
          </a:xfrm>
          <a:prstGeom prst="bentConnector3">
            <a:avLst>
              <a:gd name="adj1" fmla="val 196285"/>
            </a:avLst>
          </a:prstGeom>
          <a:ln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TextBox 205">
            <a:extLst>
              <a:ext uri="{FF2B5EF4-FFF2-40B4-BE49-F238E27FC236}">
                <a16:creationId xmlns:a16="http://schemas.microsoft.com/office/drawing/2014/main" id="{DEAEA1F5-2218-44B1-9D2F-DCB4C3BCA282}"/>
              </a:ext>
            </a:extLst>
          </p:cNvPr>
          <p:cNvSpPr txBox="1"/>
          <p:nvPr/>
        </p:nvSpPr>
        <p:spPr>
          <a:xfrm>
            <a:off x="11181422" y="3624193"/>
            <a:ext cx="831385" cy="7078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10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 dirty="0"/>
              <a:t>3. Add/update system info to DB</a:t>
            </a:r>
          </a:p>
        </p:txBody>
      </p:sp>
      <p:sp>
        <p:nvSpPr>
          <p:cNvPr id="212" name="Rectangle 211">
            <a:extLst>
              <a:ext uri="{FF2B5EF4-FFF2-40B4-BE49-F238E27FC236}">
                <a16:creationId xmlns:a16="http://schemas.microsoft.com/office/drawing/2014/main" id="{D39820F2-3296-4E94-9C6F-DA8B984138D6}"/>
              </a:ext>
            </a:extLst>
          </p:cNvPr>
          <p:cNvSpPr/>
          <p:nvPr/>
        </p:nvSpPr>
        <p:spPr>
          <a:xfrm>
            <a:off x="4075937" y="6062034"/>
            <a:ext cx="1528258" cy="375582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Update outdated info</a:t>
            </a:r>
          </a:p>
        </p:txBody>
      </p:sp>
      <p:pic>
        <p:nvPicPr>
          <p:cNvPr id="213" name="Graphic 212" descr="Stopwatch 75% with solid fill">
            <a:extLst>
              <a:ext uri="{FF2B5EF4-FFF2-40B4-BE49-F238E27FC236}">
                <a16:creationId xmlns:a16="http://schemas.microsoft.com/office/drawing/2014/main" id="{4D4D56CD-51F1-450A-A424-F36849B4EB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29240" y="5924909"/>
            <a:ext cx="585517" cy="565766"/>
          </a:xfrm>
          <a:prstGeom prst="rect">
            <a:avLst/>
          </a:prstGeom>
        </p:spPr>
      </p:pic>
      <p:sp>
        <p:nvSpPr>
          <p:cNvPr id="220" name="TextBox 219">
            <a:extLst>
              <a:ext uri="{FF2B5EF4-FFF2-40B4-BE49-F238E27FC236}">
                <a16:creationId xmlns:a16="http://schemas.microsoft.com/office/drawing/2014/main" id="{5AB3C632-2F9E-4C0E-B812-9F36C6E0BB86}"/>
              </a:ext>
            </a:extLst>
          </p:cNvPr>
          <p:cNvSpPr txBox="1"/>
          <p:nvPr/>
        </p:nvSpPr>
        <p:spPr>
          <a:xfrm>
            <a:off x="5614782" y="5786493"/>
            <a:ext cx="1220916" cy="2462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1000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1. Timely read IPs</a:t>
            </a:r>
          </a:p>
        </p:txBody>
      </p:sp>
      <p:cxnSp>
        <p:nvCxnSpPr>
          <p:cNvPr id="221" name="Straight Arrow Connector 181">
            <a:extLst>
              <a:ext uri="{FF2B5EF4-FFF2-40B4-BE49-F238E27FC236}">
                <a16:creationId xmlns:a16="http://schemas.microsoft.com/office/drawing/2014/main" id="{DE2915D8-D5CA-4266-B5A6-7F746FD9F662}"/>
              </a:ext>
            </a:extLst>
          </p:cNvPr>
          <p:cNvCxnSpPr>
            <a:cxnSpLocks/>
            <a:stCxn id="212" idx="1"/>
            <a:endCxn id="108" idx="1"/>
          </p:cNvCxnSpPr>
          <p:nvPr/>
        </p:nvCxnSpPr>
        <p:spPr>
          <a:xfrm rot="10800000" flipH="1">
            <a:off x="4075937" y="2697309"/>
            <a:ext cx="143344" cy="3552517"/>
          </a:xfrm>
          <a:prstGeom prst="bentConnector3">
            <a:avLst>
              <a:gd name="adj1" fmla="val -1218753"/>
            </a:avLst>
          </a:prstGeom>
          <a:ln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5" name="TextBox 224">
            <a:extLst>
              <a:ext uri="{FF2B5EF4-FFF2-40B4-BE49-F238E27FC236}">
                <a16:creationId xmlns:a16="http://schemas.microsoft.com/office/drawing/2014/main" id="{E8513ACB-80B1-4743-B4D3-83172EA3AD57}"/>
              </a:ext>
            </a:extLst>
          </p:cNvPr>
          <p:cNvSpPr txBox="1"/>
          <p:nvPr/>
        </p:nvSpPr>
        <p:spPr>
          <a:xfrm>
            <a:off x="2103629" y="3960638"/>
            <a:ext cx="898892" cy="4001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1000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Get Configuration</a:t>
            </a:r>
          </a:p>
        </p:txBody>
      </p:sp>
      <p:cxnSp>
        <p:nvCxnSpPr>
          <p:cNvPr id="226" name="Straight Arrow Connector 225">
            <a:extLst>
              <a:ext uri="{FF2B5EF4-FFF2-40B4-BE49-F238E27FC236}">
                <a16:creationId xmlns:a16="http://schemas.microsoft.com/office/drawing/2014/main" id="{83AC19B1-A051-4921-B9B9-45232742E807}"/>
              </a:ext>
            </a:extLst>
          </p:cNvPr>
          <p:cNvCxnSpPr>
            <a:cxnSpLocks/>
            <a:stCxn id="212" idx="0"/>
            <a:endCxn id="138" idx="2"/>
          </p:cNvCxnSpPr>
          <p:nvPr/>
        </p:nvCxnSpPr>
        <p:spPr>
          <a:xfrm flipH="1" flipV="1">
            <a:off x="4830417" y="5614005"/>
            <a:ext cx="9649" cy="448029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0" name="TextBox 229">
            <a:extLst>
              <a:ext uri="{FF2B5EF4-FFF2-40B4-BE49-F238E27FC236}">
                <a16:creationId xmlns:a16="http://schemas.microsoft.com/office/drawing/2014/main" id="{7E995642-67B5-4360-93DD-3093D0F61DED}"/>
              </a:ext>
            </a:extLst>
          </p:cNvPr>
          <p:cNvSpPr txBox="1"/>
          <p:nvPr/>
        </p:nvSpPr>
        <p:spPr>
          <a:xfrm>
            <a:off x="4298500" y="5751130"/>
            <a:ext cx="987267" cy="2462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1000"/>
            </a:lvl1pPr>
          </a:lstStyle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2. Publish IPs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515CACC-316F-9C2B-52F6-67C1BED9455F}"/>
              </a:ext>
            </a:extLst>
          </p:cNvPr>
          <p:cNvSpPr/>
          <p:nvPr/>
        </p:nvSpPr>
        <p:spPr>
          <a:xfrm>
            <a:off x="3614819" y="4073209"/>
            <a:ext cx="638170" cy="31282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rare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C80426D-1F58-669F-B09D-A35364F7D373}"/>
              </a:ext>
            </a:extLst>
          </p:cNvPr>
          <p:cNvSpPr/>
          <p:nvPr/>
        </p:nvSpPr>
        <p:spPr>
          <a:xfrm>
            <a:off x="3437767" y="6353450"/>
            <a:ext cx="638170" cy="31282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often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7160106-2857-BBA5-5809-23BC2063840E}"/>
              </a:ext>
            </a:extLst>
          </p:cNvPr>
          <p:cNvSpPr txBox="1"/>
          <p:nvPr/>
        </p:nvSpPr>
        <p:spPr>
          <a:xfrm>
            <a:off x="7704686" y="2360200"/>
            <a:ext cx="476075" cy="33855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 anchor="ctr">
            <a:noAutofit/>
          </a:bodyPr>
          <a:lstStyle>
            <a:defPPr>
              <a:defRPr lang="en-US"/>
            </a:defPPr>
            <a:lvl1pPr>
              <a:defRPr sz="1000"/>
            </a:lvl1pPr>
          </a:lstStyle>
          <a:p>
            <a:r>
              <a:rPr lang="en-US" dirty="0"/>
              <a:t>Read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7FA5573-178E-3765-C863-C69AC4245B09}"/>
              </a:ext>
            </a:extLst>
          </p:cNvPr>
          <p:cNvSpPr txBox="1"/>
          <p:nvPr/>
        </p:nvSpPr>
        <p:spPr>
          <a:xfrm>
            <a:off x="6418357" y="3152179"/>
            <a:ext cx="765658" cy="33855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 anchor="ctr">
            <a:noAutofit/>
          </a:bodyPr>
          <a:lstStyle>
            <a:defPPr>
              <a:defRPr lang="en-US"/>
            </a:defPPr>
            <a:lvl1pPr>
              <a:defRPr sz="1000"/>
            </a:lvl1pPr>
          </a:lstStyle>
          <a:p>
            <a:r>
              <a:rPr lang="en-US" dirty="0"/>
              <a:t>Read/write</a:t>
            </a:r>
          </a:p>
        </p:txBody>
      </p:sp>
    </p:spTree>
    <p:extLst>
      <p:ext uri="{BB962C8B-B14F-4D97-AF65-F5344CB8AC3E}">
        <p14:creationId xmlns:p14="http://schemas.microsoft.com/office/powerpoint/2010/main" val="30998806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1FE4B52-DE52-81CF-1FC2-B030E49F0E9B}"/>
              </a:ext>
            </a:extLst>
          </p:cNvPr>
          <p:cNvSpPr/>
          <p:nvPr/>
        </p:nvSpPr>
        <p:spPr>
          <a:xfrm>
            <a:off x="1618018" y="1211456"/>
            <a:ext cx="1208186" cy="50723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Tools Information Service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CA1B652-8C56-F48E-DD8D-E2B84A0F5FC2}"/>
              </a:ext>
            </a:extLst>
          </p:cNvPr>
          <p:cNvSpPr/>
          <p:nvPr/>
        </p:nvSpPr>
        <p:spPr>
          <a:xfrm>
            <a:off x="1378560" y="77400"/>
            <a:ext cx="6280103" cy="607467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Cloud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C8E380A-2376-DDB0-F36C-611C8FD70A28}"/>
              </a:ext>
            </a:extLst>
          </p:cNvPr>
          <p:cNvSpPr/>
          <p:nvPr/>
        </p:nvSpPr>
        <p:spPr>
          <a:xfrm>
            <a:off x="30463" y="76062"/>
            <a:ext cx="995904" cy="607467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Client</a:t>
            </a:r>
          </a:p>
        </p:txBody>
      </p:sp>
      <p:pic>
        <p:nvPicPr>
          <p:cNvPr id="10" name="Graphic 9" descr="Male profile outline">
            <a:extLst>
              <a:ext uri="{FF2B5EF4-FFF2-40B4-BE49-F238E27FC236}">
                <a16:creationId xmlns:a16="http://schemas.microsoft.com/office/drawing/2014/main" id="{4D202791-C934-A338-15FA-E6463AC528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8057" y="746999"/>
            <a:ext cx="914400" cy="914400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8BFC260-0F9C-88F1-644F-8E1E326A8B84}"/>
              </a:ext>
            </a:extLst>
          </p:cNvPr>
          <p:cNvCxnSpPr>
            <a:cxnSpLocks/>
            <a:stCxn id="84" idx="3"/>
            <a:endCxn id="6" idx="1"/>
          </p:cNvCxnSpPr>
          <p:nvPr/>
        </p:nvCxnSpPr>
        <p:spPr>
          <a:xfrm flipV="1">
            <a:off x="917052" y="1465073"/>
            <a:ext cx="700966" cy="21508"/>
          </a:xfrm>
          <a:prstGeom prst="straightConnector1">
            <a:avLst/>
          </a:prstGeom>
          <a:ln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DF36466-B27F-3762-4F9B-2A686C018BB5}"/>
              </a:ext>
            </a:extLst>
          </p:cNvPr>
          <p:cNvCxnSpPr>
            <a:cxnSpLocks/>
            <a:stCxn id="6" idx="3"/>
            <a:endCxn id="12" idx="2"/>
          </p:cNvCxnSpPr>
          <p:nvPr/>
        </p:nvCxnSpPr>
        <p:spPr>
          <a:xfrm>
            <a:off x="2826204" y="1465073"/>
            <a:ext cx="2696389" cy="133672"/>
          </a:xfrm>
          <a:prstGeom prst="straightConnector1">
            <a:avLst/>
          </a:prstGeom>
          <a:ln>
            <a:solidFill>
              <a:schemeClr val="bg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ylinder 11">
            <a:extLst>
              <a:ext uri="{FF2B5EF4-FFF2-40B4-BE49-F238E27FC236}">
                <a16:creationId xmlns:a16="http://schemas.microsoft.com/office/drawing/2014/main" id="{11F60142-6F7C-743E-4569-D0FF559B6EFF}"/>
              </a:ext>
            </a:extLst>
          </p:cNvPr>
          <p:cNvSpPr/>
          <p:nvPr/>
        </p:nvSpPr>
        <p:spPr>
          <a:xfrm>
            <a:off x="5522593" y="1345128"/>
            <a:ext cx="1107647" cy="507234"/>
          </a:xfrm>
          <a:prstGeom prst="can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DB Tools Information</a:t>
            </a:r>
          </a:p>
        </p:txBody>
      </p:sp>
      <p:sp>
        <p:nvSpPr>
          <p:cNvPr id="16" name="Rectangle: Single Corner Rounded 15">
            <a:extLst>
              <a:ext uri="{FF2B5EF4-FFF2-40B4-BE49-F238E27FC236}">
                <a16:creationId xmlns:a16="http://schemas.microsoft.com/office/drawing/2014/main" id="{F5A14187-8008-005A-8EF8-25A833A7A25D}"/>
              </a:ext>
            </a:extLst>
          </p:cNvPr>
          <p:cNvSpPr/>
          <p:nvPr/>
        </p:nvSpPr>
        <p:spPr>
          <a:xfrm>
            <a:off x="4451114" y="1110088"/>
            <a:ext cx="2927758" cy="1552106"/>
          </a:xfrm>
          <a:prstGeom prst="round1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340187E-14AF-D180-2921-6D729034A6BC}"/>
              </a:ext>
            </a:extLst>
          </p:cNvPr>
          <p:cNvSpPr txBox="1"/>
          <p:nvPr/>
        </p:nvSpPr>
        <p:spPr>
          <a:xfrm>
            <a:off x="4450044" y="743367"/>
            <a:ext cx="666924" cy="338558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l"/>
            <a:r>
              <a:rPr lang="en-US" sz="1000" dirty="0"/>
              <a:t>Data tier</a:t>
            </a:r>
          </a:p>
        </p:txBody>
      </p:sp>
      <p:sp>
        <p:nvSpPr>
          <p:cNvPr id="18" name="Rectangle: Single Corner Rounded 17">
            <a:extLst>
              <a:ext uri="{FF2B5EF4-FFF2-40B4-BE49-F238E27FC236}">
                <a16:creationId xmlns:a16="http://schemas.microsoft.com/office/drawing/2014/main" id="{9878E95D-51E4-812E-8F44-ED7D245582A3}"/>
              </a:ext>
            </a:extLst>
          </p:cNvPr>
          <p:cNvSpPr/>
          <p:nvPr/>
        </p:nvSpPr>
        <p:spPr>
          <a:xfrm>
            <a:off x="1310570" y="993014"/>
            <a:ext cx="2653925" cy="1821673"/>
          </a:xfrm>
          <a:prstGeom prst="round1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C6E49D9-41B4-1BDF-5050-2774F9ED2238}"/>
              </a:ext>
            </a:extLst>
          </p:cNvPr>
          <p:cNvSpPr txBox="1"/>
          <p:nvPr/>
        </p:nvSpPr>
        <p:spPr>
          <a:xfrm>
            <a:off x="2393754" y="711568"/>
            <a:ext cx="666924" cy="338558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l"/>
            <a:r>
              <a:rPr lang="en-US" sz="1000" dirty="0"/>
              <a:t>Web tier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DC06E44-BA2E-24BC-A926-008AAB43015B}"/>
              </a:ext>
            </a:extLst>
          </p:cNvPr>
          <p:cNvCxnSpPr>
            <a:cxnSpLocks/>
            <a:stCxn id="20" idx="3"/>
            <a:endCxn id="175" idx="1"/>
          </p:cNvCxnSpPr>
          <p:nvPr/>
        </p:nvCxnSpPr>
        <p:spPr>
          <a:xfrm>
            <a:off x="3879103" y="4167442"/>
            <a:ext cx="1526260" cy="938232"/>
          </a:xfrm>
          <a:prstGeom prst="straightConnector1">
            <a:avLst/>
          </a:prstGeom>
          <a:ln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818BA95-5509-1938-C44A-76CC1D49A131}"/>
              </a:ext>
            </a:extLst>
          </p:cNvPr>
          <p:cNvGrpSpPr/>
          <p:nvPr/>
        </p:nvGrpSpPr>
        <p:grpSpPr>
          <a:xfrm>
            <a:off x="9081477" y="2802661"/>
            <a:ext cx="1871451" cy="1708871"/>
            <a:chOff x="7465418" y="3528896"/>
            <a:chExt cx="1871451" cy="1708871"/>
          </a:xfrm>
        </p:grpSpPr>
        <p:pic>
          <p:nvPicPr>
            <p:cNvPr id="26" name="Graphic 25" descr="Open folder with solid fill">
              <a:extLst>
                <a:ext uri="{FF2B5EF4-FFF2-40B4-BE49-F238E27FC236}">
                  <a16:creationId xmlns:a16="http://schemas.microsoft.com/office/drawing/2014/main" id="{7E9DC740-0256-353E-3CCF-553EBF921B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495878" y="4106813"/>
              <a:ext cx="914400" cy="914400"/>
            </a:xfrm>
            <a:prstGeom prst="rect">
              <a:avLst/>
            </a:prstGeom>
          </p:spPr>
        </p:pic>
        <p:sp>
          <p:nvSpPr>
            <p:cNvPr id="27" name="Rectangle: Single Corner Rounded 26">
              <a:extLst>
                <a:ext uri="{FF2B5EF4-FFF2-40B4-BE49-F238E27FC236}">
                  <a16:creationId xmlns:a16="http://schemas.microsoft.com/office/drawing/2014/main" id="{ACB5DFDF-8F6F-5964-2EBD-AA135437C332}"/>
                </a:ext>
              </a:extLst>
            </p:cNvPr>
            <p:cNvSpPr/>
            <p:nvPr/>
          </p:nvSpPr>
          <p:spPr>
            <a:xfrm>
              <a:off x="7505594" y="3914729"/>
              <a:ext cx="1831275" cy="1323038"/>
            </a:xfrm>
            <a:prstGeom prst="round1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67ED890-ED4D-09F9-F253-383E1E79C803}"/>
                </a:ext>
              </a:extLst>
            </p:cNvPr>
            <p:cNvSpPr txBox="1"/>
            <p:nvPr/>
          </p:nvSpPr>
          <p:spPr>
            <a:xfrm>
              <a:off x="7465418" y="3528896"/>
              <a:ext cx="666924" cy="338558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000" dirty="0"/>
                <a:t>Lab tools</a:t>
              </a:r>
            </a:p>
          </p:txBody>
        </p:sp>
        <p:pic>
          <p:nvPicPr>
            <p:cNvPr id="29" name="Graphic 28" descr="Server with solid fill">
              <a:extLst>
                <a:ext uri="{FF2B5EF4-FFF2-40B4-BE49-F238E27FC236}">
                  <a16:creationId xmlns:a16="http://schemas.microsoft.com/office/drawing/2014/main" id="{9B7D3621-3D3E-056F-5F37-84389FB45CA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391751" y="4106813"/>
              <a:ext cx="914400" cy="914400"/>
            </a:xfrm>
            <a:prstGeom prst="rect">
              <a:avLst/>
            </a:prstGeom>
          </p:spPr>
        </p:pic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55C7CCFD-3856-5BF0-DB67-C29796D1F9CA}"/>
              </a:ext>
            </a:extLst>
          </p:cNvPr>
          <p:cNvSpPr/>
          <p:nvPr/>
        </p:nvSpPr>
        <p:spPr>
          <a:xfrm>
            <a:off x="2591472" y="2037850"/>
            <a:ext cx="1241571" cy="50723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Configuration Service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F575A05-8D26-BF12-AACF-063C68D5CBBF}"/>
              </a:ext>
            </a:extLst>
          </p:cNvPr>
          <p:cNvCxnSpPr>
            <a:cxnSpLocks/>
            <a:stCxn id="30" idx="3"/>
            <a:endCxn id="156" idx="2"/>
          </p:cNvCxnSpPr>
          <p:nvPr/>
        </p:nvCxnSpPr>
        <p:spPr>
          <a:xfrm flipV="1">
            <a:off x="3833043" y="2264233"/>
            <a:ext cx="1692231" cy="27234"/>
          </a:xfrm>
          <a:prstGeom prst="straightConnector1">
            <a:avLst/>
          </a:prstGeom>
          <a:ln>
            <a:solidFill>
              <a:schemeClr val="bg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6A81A607-95EB-A7D1-CABE-BFE2D77D3CF3}"/>
              </a:ext>
            </a:extLst>
          </p:cNvPr>
          <p:cNvSpPr/>
          <p:nvPr/>
        </p:nvSpPr>
        <p:spPr>
          <a:xfrm>
            <a:off x="2637532" y="3913825"/>
            <a:ext cx="1241571" cy="507234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Discover Alive Remote Machines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CB5A73FA-36E8-D912-DF31-33B0F81EE6FC}"/>
              </a:ext>
            </a:extLst>
          </p:cNvPr>
          <p:cNvSpPr/>
          <p:nvPr/>
        </p:nvSpPr>
        <p:spPr>
          <a:xfrm>
            <a:off x="9081477" y="70985"/>
            <a:ext cx="1919694" cy="607467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HW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2034FCCB-2394-7C68-99EF-14AF28BB192E}"/>
              </a:ext>
            </a:extLst>
          </p:cNvPr>
          <p:cNvSpPr/>
          <p:nvPr/>
        </p:nvSpPr>
        <p:spPr>
          <a:xfrm>
            <a:off x="355708" y="1372360"/>
            <a:ext cx="561344" cy="228441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User</a:t>
            </a:r>
          </a:p>
        </p:txBody>
      </p:sp>
      <p:pic>
        <p:nvPicPr>
          <p:cNvPr id="85" name="Graphic 84" descr="Male profile outline">
            <a:extLst>
              <a:ext uri="{FF2B5EF4-FFF2-40B4-BE49-F238E27FC236}">
                <a16:creationId xmlns:a16="http://schemas.microsoft.com/office/drawing/2014/main" id="{8D74CF71-DAA8-19E2-47A9-B3C57F8D32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2264" y="1669001"/>
            <a:ext cx="914400" cy="914400"/>
          </a:xfrm>
          <a:prstGeom prst="rect">
            <a:avLst/>
          </a:prstGeom>
        </p:spPr>
      </p:pic>
      <p:sp>
        <p:nvSpPr>
          <p:cNvPr id="86" name="Rectangle 85">
            <a:extLst>
              <a:ext uri="{FF2B5EF4-FFF2-40B4-BE49-F238E27FC236}">
                <a16:creationId xmlns:a16="http://schemas.microsoft.com/office/drawing/2014/main" id="{4861A451-2F2E-ADA4-E681-146F49A334F2}"/>
              </a:ext>
            </a:extLst>
          </p:cNvPr>
          <p:cNvSpPr/>
          <p:nvPr/>
        </p:nvSpPr>
        <p:spPr>
          <a:xfrm>
            <a:off x="335974" y="2226162"/>
            <a:ext cx="562639" cy="264354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Admin</a:t>
            </a:r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EC997E12-FA92-6A30-CEE8-2242080DF22F}"/>
              </a:ext>
            </a:extLst>
          </p:cNvPr>
          <p:cNvCxnSpPr>
            <a:cxnSpLocks/>
            <a:stCxn id="86" idx="3"/>
            <a:endCxn id="30" idx="1"/>
          </p:cNvCxnSpPr>
          <p:nvPr/>
        </p:nvCxnSpPr>
        <p:spPr>
          <a:xfrm flipV="1">
            <a:off x="898613" y="2291467"/>
            <a:ext cx="1692859" cy="66872"/>
          </a:xfrm>
          <a:prstGeom prst="straightConnector1">
            <a:avLst/>
          </a:prstGeom>
          <a:ln>
            <a:solidFill>
              <a:srgbClr val="0070C0"/>
            </a:solidFill>
            <a:prstDash val="lg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Cylinder 155">
            <a:extLst>
              <a:ext uri="{FF2B5EF4-FFF2-40B4-BE49-F238E27FC236}">
                <a16:creationId xmlns:a16="http://schemas.microsoft.com/office/drawing/2014/main" id="{32A83588-65E9-CCCC-529A-9D17A0E82970}"/>
              </a:ext>
            </a:extLst>
          </p:cNvPr>
          <p:cNvSpPr/>
          <p:nvPr/>
        </p:nvSpPr>
        <p:spPr>
          <a:xfrm>
            <a:off x="5525274" y="2010616"/>
            <a:ext cx="1104965" cy="507234"/>
          </a:xfrm>
          <a:prstGeom prst="can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DB Configuration</a:t>
            </a:r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BA2B9D0B-855E-7506-A8DA-176C6759F682}"/>
              </a:ext>
            </a:extLst>
          </p:cNvPr>
          <p:cNvSpPr/>
          <p:nvPr/>
        </p:nvSpPr>
        <p:spPr>
          <a:xfrm>
            <a:off x="5405363" y="4852057"/>
            <a:ext cx="1241571" cy="507234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Remote Machine Version Info Service</a:t>
            </a:r>
          </a:p>
        </p:txBody>
      </p:sp>
      <p:cxnSp>
        <p:nvCxnSpPr>
          <p:cNvPr id="177" name="Straight Arrow Connector 176">
            <a:extLst>
              <a:ext uri="{FF2B5EF4-FFF2-40B4-BE49-F238E27FC236}">
                <a16:creationId xmlns:a16="http://schemas.microsoft.com/office/drawing/2014/main" id="{7AE20AC2-F18A-6E29-B93E-B0C16B1E303E}"/>
              </a:ext>
            </a:extLst>
          </p:cNvPr>
          <p:cNvCxnSpPr>
            <a:cxnSpLocks/>
            <a:stCxn id="20" idx="3"/>
            <a:endCxn id="27" idx="1"/>
          </p:cNvCxnSpPr>
          <p:nvPr/>
        </p:nvCxnSpPr>
        <p:spPr>
          <a:xfrm flipV="1">
            <a:off x="3879103" y="3850013"/>
            <a:ext cx="5242550" cy="317429"/>
          </a:xfrm>
          <a:prstGeom prst="straightConnector1">
            <a:avLst/>
          </a:prstGeom>
          <a:ln>
            <a:solidFill>
              <a:srgbClr val="00B050"/>
            </a:solidFill>
            <a:prstDash val="lg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TextBox 179">
            <a:extLst>
              <a:ext uri="{FF2B5EF4-FFF2-40B4-BE49-F238E27FC236}">
                <a16:creationId xmlns:a16="http://schemas.microsoft.com/office/drawing/2014/main" id="{D4DB6AD3-B185-C52E-672D-FE14452EF07B}"/>
              </a:ext>
            </a:extLst>
          </p:cNvPr>
          <p:cNvSpPr txBox="1"/>
          <p:nvPr/>
        </p:nvSpPr>
        <p:spPr>
          <a:xfrm>
            <a:off x="5340166" y="3891202"/>
            <a:ext cx="1415197" cy="2462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1000">
                <a:solidFill>
                  <a:srgbClr val="00B050"/>
                </a:solidFill>
              </a:defRPr>
            </a:lvl1pPr>
          </a:lstStyle>
          <a:p>
            <a:r>
              <a:rPr lang="en-US" dirty="0"/>
              <a:t>2. Check if IP is alive</a:t>
            </a:r>
          </a:p>
        </p:txBody>
      </p:sp>
      <p:cxnSp>
        <p:nvCxnSpPr>
          <p:cNvPr id="181" name="Straight Arrow Connector 180">
            <a:extLst>
              <a:ext uri="{FF2B5EF4-FFF2-40B4-BE49-F238E27FC236}">
                <a16:creationId xmlns:a16="http://schemas.microsoft.com/office/drawing/2014/main" id="{FC185C55-F387-AEEE-75BA-C6DBEE960EEF}"/>
              </a:ext>
            </a:extLst>
          </p:cNvPr>
          <p:cNvCxnSpPr>
            <a:cxnSpLocks/>
            <a:stCxn id="30" idx="2"/>
            <a:endCxn id="20" idx="0"/>
          </p:cNvCxnSpPr>
          <p:nvPr/>
        </p:nvCxnSpPr>
        <p:spPr>
          <a:xfrm>
            <a:off x="3212258" y="2545084"/>
            <a:ext cx="46060" cy="1368741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TextBox 183">
            <a:extLst>
              <a:ext uri="{FF2B5EF4-FFF2-40B4-BE49-F238E27FC236}">
                <a16:creationId xmlns:a16="http://schemas.microsoft.com/office/drawing/2014/main" id="{BCC7AEC8-3286-518E-1BB0-2E409889E7F9}"/>
              </a:ext>
            </a:extLst>
          </p:cNvPr>
          <p:cNvSpPr txBox="1"/>
          <p:nvPr/>
        </p:nvSpPr>
        <p:spPr>
          <a:xfrm>
            <a:off x="3047869" y="3196690"/>
            <a:ext cx="1127075" cy="2462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1000">
                <a:solidFill>
                  <a:srgbClr val="00B050"/>
                </a:solidFill>
              </a:defRPr>
            </a:lvl1pPr>
          </a:lstStyle>
          <a:p>
            <a:r>
              <a:rPr lang="en-US" dirty="0"/>
              <a:t>1. Read IP range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E06EC163-522E-55A6-2D25-8D76C7B433CA}"/>
              </a:ext>
            </a:extLst>
          </p:cNvPr>
          <p:cNvSpPr txBox="1"/>
          <p:nvPr/>
        </p:nvSpPr>
        <p:spPr>
          <a:xfrm>
            <a:off x="3773978" y="4528892"/>
            <a:ext cx="1415197" cy="4001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1000">
                <a:solidFill>
                  <a:srgbClr val="00B050"/>
                </a:solidFill>
              </a:defRPr>
            </a:lvl1pPr>
          </a:lstStyle>
          <a:p>
            <a:r>
              <a:rPr lang="en-US" dirty="0"/>
              <a:t>3. Check if is FEC</a:t>
            </a:r>
            <a:br>
              <a:rPr lang="en-US" dirty="0"/>
            </a:br>
            <a:r>
              <a:rPr lang="en-US" dirty="0"/>
              <a:t>If yes – get SW versions</a:t>
            </a:r>
          </a:p>
        </p:txBody>
      </p:sp>
      <p:cxnSp>
        <p:nvCxnSpPr>
          <p:cNvPr id="190" name="Straight Arrow Connector 189">
            <a:extLst>
              <a:ext uri="{FF2B5EF4-FFF2-40B4-BE49-F238E27FC236}">
                <a16:creationId xmlns:a16="http://schemas.microsoft.com/office/drawing/2014/main" id="{DC285F98-3FAE-CB23-BECA-9C0FA89BF542}"/>
              </a:ext>
            </a:extLst>
          </p:cNvPr>
          <p:cNvCxnSpPr>
            <a:cxnSpLocks/>
            <a:stCxn id="175" idx="3"/>
            <a:endCxn id="27" idx="2"/>
          </p:cNvCxnSpPr>
          <p:nvPr/>
        </p:nvCxnSpPr>
        <p:spPr>
          <a:xfrm flipV="1">
            <a:off x="6646934" y="4511532"/>
            <a:ext cx="3390357" cy="594142"/>
          </a:xfrm>
          <a:prstGeom prst="straightConnector1">
            <a:avLst/>
          </a:prstGeom>
          <a:ln>
            <a:solidFill>
              <a:srgbClr val="00B050"/>
            </a:solidFill>
            <a:prstDash val="lg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1" name="TextBox 190">
            <a:extLst>
              <a:ext uri="{FF2B5EF4-FFF2-40B4-BE49-F238E27FC236}">
                <a16:creationId xmlns:a16="http://schemas.microsoft.com/office/drawing/2014/main" id="{8068A548-520A-2A61-17DB-313D994B2FF0}"/>
              </a:ext>
            </a:extLst>
          </p:cNvPr>
          <p:cNvSpPr txBox="1"/>
          <p:nvPr/>
        </p:nvSpPr>
        <p:spPr>
          <a:xfrm>
            <a:off x="7378872" y="4808603"/>
            <a:ext cx="1415197" cy="2462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1000">
                <a:solidFill>
                  <a:srgbClr val="00B050"/>
                </a:solidFill>
              </a:defRPr>
            </a:lvl1pPr>
          </a:lstStyle>
          <a:p>
            <a:r>
              <a:rPr lang="en-US" dirty="0"/>
              <a:t>Try Get versions</a:t>
            </a:r>
          </a:p>
        </p:txBody>
      </p:sp>
      <p:cxnSp>
        <p:nvCxnSpPr>
          <p:cNvPr id="197" name="Connector: Elbow 196">
            <a:extLst>
              <a:ext uri="{FF2B5EF4-FFF2-40B4-BE49-F238E27FC236}">
                <a16:creationId xmlns:a16="http://schemas.microsoft.com/office/drawing/2014/main" id="{1D390169-8F17-F3B7-05A2-88293BE5BDAE}"/>
              </a:ext>
            </a:extLst>
          </p:cNvPr>
          <p:cNvCxnSpPr>
            <a:stCxn id="175" idx="2"/>
            <a:endCxn id="6" idx="2"/>
          </p:cNvCxnSpPr>
          <p:nvPr/>
        </p:nvCxnSpPr>
        <p:spPr>
          <a:xfrm rot="5400000" flipH="1">
            <a:off x="2303829" y="1636972"/>
            <a:ext cx="3640601" cy="3804038"/>
          </a:xfrm>
          <a:prstGeom prst="bentConnector3">
            <a:avLst>
              <a:gd name="adj1" fmla="val -6279"/>
            </a:avLst>
          </a:prstGeom>
          <a:ln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" name="TextBox 204">
            <a:extLst>
              <a:ext uri="{FF2B5EF4-FFF2-40B4-BE49-F238E27FC236}">
                <a16:creationId xmlns:a16="http://schemas.microsoft.com/office/drawing/2014/main" id="{4AD95400-FD73-F503-B522-BFABC30D72C2}"/>
              </a:ext>
            </a:extLst>
          </p:cNvPr>
          <p:cNvSpPr txBox="1"/>
          <p:nvPr/>
        </p:nvSpPr>
        <p:spPr>
          <a:xfrm>
            <a:off x="3356249" y="5705697"/>
            <a:ext cx="2049114" cy="4001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1000">
                <a:solidFill>
                  <a:srgbClr val="00B050"/>
                </a:solidFill>
              </a:defRPr>
            </a:lvl1pPr>
          </a:lstStyle>
          <a:p>
            <a:r>
              <a:rPr lang="en-US" dirty="0"/>
              <a:t>4. If there is version and its not in DB – add to DB</a:t>
            </a:r>
          </a:p>
        </p:txBody>
      </p:sp>
    </p:spTree>
    <p:extLst>
      <p:ext uri="{BB962C8B-B14F-4D97-AF65-F5344CB8AC3E}">
        <p14:creationId xmlns:p14="http://schemas.microsoft.com/office/powerpoint/2010/main" val="10775667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580DCD7-B682-2AEB-B903-4BD7788208B8}"/>
              </a:ext>
            </a:extLst>
          </p:cNvPr>
          <p:cNvSpPr txBox="1"/>
          <p:nvPr/>
        </p:nvSpPr>
        <p:spPr>
          <a:xfrm>
            <a:off x="5315536" y="263483"/>
            <a:ext cx="3820073" cy="91440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l"/>
            <a:r>
              <a:rPr lang="en-US" dirty="0"/>
              <a:t>MySQL DB </a:t>
            </a:r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D2E3C69F-591A-D908-8826-94D9D73FF9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579248"/>
              </p:ext>
            </p:extLst>
          </p:nvPr>
        </p:nvGraphicFramePr>
        <p:xfrm>
          <a:off x="459320" y="1530220"/>
          <a:ext cx="6277039" cy="11125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48490">
                  <a:extLst>
                    <a:ext uri="{9D8B030D-6E8A-4147-A177-3AD203B41FA5}">
                      <a16:colId xmlns:a16="http://schemas.microsoft.com/office/drawing/2014/main" val="1858332102"/>
                    </a:ext>
                  </a:extLst>
                </a:gridCol>
                <a:gridCol w="477658">
                  <a:extLst>
                    <a:ext uri="{9D8B030D-6E8A-4147-A177-3AD203B41FA5}">
                      <a16:colId xmlns:a16="http://schemas.microsoft.com/office/drawing/2014/main" val="4137473826"/>
                    </a:ext>
                  </a:extLst>
                </a:gridCol>
                <a:gridCol w="1955354">
                  <a:extLst>
                    <a:ext uri="{9D8B030D-6E8A-4147-A177-3AD203B41FA5}">
                      <a16:colId xmlns:a16="http://schemas.microsoft.com/office/drawing/2014/main" val="3247094932"/>
                    </a:ext>
                  </a:extLst>
                </a:gridCol>
                <a:gridCol w="1400961">
                  <a:extLst>
                    <a:ext uri="{9D8B030D-6E8A-4147-A177-3AD203B41FA5}">
                      <a16:colId xmlns:a16="http://schemas.microsoft.com/office/drawing/2014/main" val="2948440891"/>
                    </a:ext>
                  </a:extLst>
                </a:gridCol>
                <a:gridCol w="1694576">
                  <a:extLst>
                    <a:ext uri="{9D8B030D-6E8A-4147-A177-3AD203B41FA5}">
                      <a16:colId xmlns:a16="http://schemas.microsoft.com/office/drawing/2014/main" val="16605770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IP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Phoenix Version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FW Version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Last check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17953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59286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4118835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7C3CB604-0A42-EA53-0DA0-633AF4294946}"/>
              </a:ext>
            </a:extLst>
          </p:cNvPr>
          <p:cNvSpPr txBox="1"/>
          <p:nvPr/>
        </p:nvSpPr>
        <p:spPr>
          <a:xfrm>
            <a:off x="459321" y="615820"/>
            <a:ext cx="1797318" cy="91440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l"/>
            <a:r>
              <a:rPr lang="en-US" dirty="0"/>
              <a:t>Tools Information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A15680CA-23FA-BF4C-770F-F298784E00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5543231"/>
              </p:ext>
            </p:extLst>
          </p:nvPr>
        </p:nvGraphicFramePr>
        <p:xfrm>
          <a:off x="459322" y="3826380"/>
          <a:ext cx="9540355" cy="19862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396355">
                  <a:extLst>
                    <a:ext uri="{9D8B030D-6E8A-4147-A177-3AD203B41FA5}">
                      <a16:colId xmlns:a16="http://schemas.microsoft.com/office/drawing/2014/main" val="1858332102"/>
                    </a:ext>
                  </a:extLst>
                </a:gridCol>
                <a:gridCol w="953044">
                  <a:extLst>
                    <a:ext uri="{9D8B030D-6E8A-4147-A177-3AD203B41FA5}">
                      <a16:colId xmlns:a16="http://schemas.microsoft.com/office/drawing/2014/main" val="4137473826"/>
                    </a:ext>
                  </a:extLst>
                </a:gridCol>
                <a:gridCol w="1009980">
                  <a:extLst>
                    <a:ext uri="{9D8B030D-6E8A-4147-A177-3AD203B41FA5}">
                      <a16:colId xmlns:a16="http://schemas.microsoft.com/office/drawing/2014/main" val="3247094932"/>
                    </a:ext>
                  </a:extLst>
                </a:gridCol>
                <a:gridCol w="771787">
                  <a:extLst>
                    <a:ext uri="{9D8B030D-6E8A-4147-A177-3AD203B41FA5}">
                      <a16:colId xmlns:a16="http://schemas.microsoft.com/office/drawing/2014/main" val="2948440891"/>
                    </a:ext>
                  </a:extLst>
                </a:gridCol>
                <a:gridCol w="1098615">
                  <a:extLst>
                    <a:ext uri="{9D8B030D-6E8A-4147-A177-3AD203B41FA5}">
                      <a16:colId xmlns:a16="http://schemas.microsoft.com/office/drawing/2014/main" val="1660577018"/>
                    </a:ext>
                  </a:extLst>
                </a:gridCol>
                <a:gridCol w="1314606">
                  <a:extLst>
                    <a:ext uri="{9D8B030D-6E8A-4147-A177-3AD203B41FA5}">
                      <a16:colId xmlns:a16="http://schemas.microsoft.com/office/drawing/2014/main" val="3624264348"/>
                    </a:ext>
                  </a:extLst>
                </a:gridCol>
                <a:gridCol w="1323726">
                  <a:extLst>
                    <a:ext uri="{9D8B030D-6E8A-4147-A177-3AD203B41FA5}">
                      <a16:colId xmlns:a16="http://schemas.microsoft.com/office/drawing/2014/main" val="992447662"/>
                    </a:ext>
                  </a:extLst>
                </a:gridCol>
                <a:gridCol w="1195780">
                  <a:extLst>
                    <a:ext uri="{9D8B030D-6E8A-4147-A177-3AD203B41FA5}">
                      <a16:colId xmlns:a16="http://schemas.microsoft.com/office/drawing/2014/main" val="2447786399"/>
                    </a:ext>
                  </a:extLst>
                </a:gridCol>
                <a:gridCol w="1476462">
                  <a:extLst>
                    <a:ext uri="{9D8B030D-6E8A-4147-A177-3AD203B41FA5}">
                      <a16:colId xmlns:a16="http://schemas.microsoft.com/office/drawing/2014/main" val="24722978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From IP Address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To IP Address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User Name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Password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FW File Name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Phoenix File Name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Discover Frequency Minutes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Update Frequency Minutes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17953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10.158.194.0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10.158.194.100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\c$\Program Files\KLA-Tencor\ASD Phoenix\Binaries\MaterialHandler.dll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\c$\Program Files\KLA-Tencor\ASD Phoenix\Binaries\TransporterKTPAAPI.dll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59286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4118835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2E854DD0-607A-DEA4-68BE-126A6490F512}"/>
              </a:ext>
            </a:extLst>
          </p:cNvPr>
          <p:cNvSpPr txBox="1"/>
          <p:nvPr/>
        </p:nvSpPr>
        <p:spPr>
          <a:xfrm>
            <a:off x="459321" y="2911980"/>
            <a:ext cx="1797318" cy="91440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l"/>
            <a:r>
              <a:rPr lang="en-US" dirty="0"/>
              <a:t>Configuration</a:t>
            </a:r>
          </a:p>
        </p:txBody>
      </p:sp>
    </p:spTree>
    <p:extLst>
      <p:ext uri="{BB962C8B-B14F-4D97-AF65-F5344CB8AC3E}">
        <p14:creationId xmlns:p14="http://schemas.microsoft.com/office/powerpoint/2010/main" val="37160347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FBA1452-76A4-8821-5240-2860C151981E}"/>
              </a:ext>
            </a:extLst>
          </p:cNvPr>
          <p:cNvSpPr/>
          <p:nvPr/>
        </p:nvSpPr>
        <p:spPr>
          <a:xfrm>
            <a:off x="1378560" y="77400"/>
            <a:ext cx="7295657" cy="607467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Cloud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95B5636-F5F4-36D1-69A5-99C5BB6DB866}"/>
              </a:ext>
            </a:extLst>
          </p:cNvPr>
          <p:cNvSpPr/>
          <p:nvPr/>
        </p:nvSpPr>
        <p:spPr>
          <a:xfrm>
            <a:off x="30463" y="76062"/>
            <a:ext cx="995904" cy="607467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Client</a:t>
            </a:r>
          </a:p>
        </p:txBody>
      </p:sp>
      <p:sp>
        <p:nvSpPr>
          <p:cNvPr id="11" name="Rectangle: Single Corner Rounded 10">
            <a:extLst>
              <a:ext uri="{FF2B5EF4-FFF2-40B4-BE49-F238E27FC236}">
                <a16:creationId xmlns:a16="http://schemas.microsoft.com/office/drawing/2014/main" id="{18120F60-6CD1-7780-B590-15F8081B0DE0}"/>
              </a:ext>
            </a:extLst>
          </p:cNvPr>
          <p:cNvSpPr/>
          <p:nvPr/>
        </p:nvSpPr>
        <p:spPr>
          <a:xfrm>
            <a:off x="2492844" y="1131948"/>
            <a:ext cx="3373436" cy="2503240"/>
          </a:xfrm>
          <a:prstGeom prst="round1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733FE95-72E6-F2AA-AC8E-5D006DE6E0CE}"/>
              </a:ext>
            </a:extLst>
          </p:cNvPr>
          <p:cNvSpPr txBox="1"/>
          <p:nvPr/>
        </p:nvSpPr>
        <p:spPr>
          <a:xfrm>
            <a:off x="3803168" y="845927"/>
            <a:ext cx="666924" cy="338558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l"/>
            <a:r>
              <a:rPr lang="en-US" sz="1000" dirty="0"/>
              <a:t>Data tier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9E54098-8575-CEEB-7D50-2A46B499F163}"/>
              </a:ext>
            </a:extLst>
          </p:cNvPr>
          <p:cNvGrpSpPr/>
          <p:nvPr/>
        </p:nvGrpSpPr>
        <p:grpSpPr>
          <a:xfrm>
            <a:off x="9122260" y="3054826"/>
            <a:ext cx="1871451" cy="1708871"/>
            <a:chOff x="7465418" y="3528896"/>
            <a:chExt cx="1871451" cy="1708871"/>
          </a:xfrm>
        </p:grpSpPr>
        <p:pic>
          <p:nvPicPr>
            <p:cNvPr id="17" name="Graphic 16" descr="Open folder with solid fill">
              <a:extLst>
                <a:ext uri="{FF2B5EF4-FFF2-40B4-BE49-F238E27FC236}">
                  <a16:creationId xmlns:a16="http://schemas.microsoft.com/office/drawing/2014/main" id="{9EE054F6-C5A0-FC48-E6CE-5C04F984A7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495878" y="4106813"/>
              <a:ext cx="914400" cy="914400"/>
            </a:xfrm>
            <a:prstGeom prst="rect">
              <a:avLst/>
            </a:prstGeom>
          </p:spPr>
        </p:pic>
        <p:sp>
          <p:nvSpPr>
            <p:cNvPr id="18" name="Rectangle: Single Corner Rounded 17">
              <a:extLst>
                <a:ext uri="{FF2B5EF4-FFF2-40B4-BE49-F238E27FC236}">
                  <a16:creationId xmlns:a16="http://schemas.microsoft.com/office/drawing/2014/main" id="{F5FC123B-4EC3-0028-CC56-7CCC38E5B0A1}"/>
                </a:ext>
              </a:extLst>
            </p:cNvPr>
            <p:cNvSpPr/>
            <p:nvPr/>
          </p:nvSpPr>
          <p:spPr>
            <a:xfrm>
              <a:off x="7505594" y="3914729"/>
              <a:ext cx="1831275" cy="1323038"/>
            </a:xfrm>
            <a:prstGeom prst="round1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25AD4DD-E42F-185E-982B-D2CEDE4979F9}"/>
                </a:ext>
              </a:extLst>
            </p:cNvPr>
            <p:cNvSpPr txBox="1"/>
            <p:nvPr/>
          </p:nvSpPr>
          <p:spPr>
            <a:xfrm>
              <a:off x="7465418" y="3528896"/>
              <a:ext cx="666924" cy="338558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000" dirty="0"/>
                <a:t>Lab tools</a:t>
              </a:r>
            </a:p>
          </p:txBody>
        </p:sp>
        <p:pic>
          <p:nvPicPr>
            <p:cNvPr id="20" name="Graphic 19" descr="Server with solid fill">
              <a:extLst>
                <a:ext uri="{FF2B5EF4-FFF2-40B4-BE49-F238E27FC236}">
                  <a16:creationId xmlns:a16="http://schemas.microsoft.com/office/drawing/2014/main" id="{AB166B96-3B27-A44E-EB5C-31F098CB264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391751" y="4106813"/>
              <a:ext cx="914400" cy="914400"/>
            </a:xfrm>
            <a:prstGeom prst="rect">
              <a:avLst/>
            </a:prstGeom>
          </p:spPr>
        </p:pic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BA5E0B80-76DE-3BA4-8AC5-6A3CDB72BB03}"/>
              </a:ext>
            </a:extLst>
          </p:cNvPr>
          <p:cNvSpPr/>
          <p:nvPr/>
        </p:nvSpPr>
        <p:spPr>
          <a:xfrm>
            <a:off x="9081477" y="70985"/>
            <a:ext cx="1919694" cy="607467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HW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20C91073-A08A-3351-573E-A733F77D7774}"/>
              </a:ext>
            </a:extLst>
          </p:cNvPr>
          <p:cNvGrpSpPr/>
          <p:nvPr/>
        </p:nvGrpSpPr>
        <p:grpSpPr>
          <a:xfrm>
            <a:off x="168057" y="746999"/>
            <a:ext cx="914400" cy="914400"/>
            <a:chOff x="168057" y="746999"/>
            <a:chExt cx="914400" cy="914400"/>
          </a:xfrm>
        </p:grpSpPr>
        <p:pic>
          <p:nvPicPr>
            <p:cNvPr id="7" name="Graphic 6" descr="Male profile outline">
              <a:extLst>
                <a:ext uri="{FF2B5EF4-FFF2-40B4-BE49-F238E27FC236}">
                  <a16:creationId xmlns:a16="http://schemas.microsoft.com/office/drawing/2014/main" id="{530B7C77-D158-534D-DE0F-43A2ABF6908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68057" y="746999"/>
              <a:ext cx="914400" cy="914400"/>
            </a:xfrm>
            <a:prstGeom prst="rect">
              <a:avLst/>
            </a:prstGeom>
          </p:spPr>
        </p:pic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81F645F2-E91D-B20E-0608-A6B2591B219D}"/>
                </a:ext>
              </a:extLst>
            </p:cNvPr>
            <p:cNvSpPr/>
            <p:nvPr/>
          </p:nvSpPr>
          <p:spPr>
            <a:xfrm>
              <a:off x="355708" y="1372360"/>
              <a:ext cx="561344" cy="228441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User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A6F6E7FB-1952-1FF8-AA51-2A7827AF6AD8}"/>
              </a:ext>
            </a:extLst>
          </p:cNvPr>
          <p:cNvGrpSpPr/>
          <p:nvPr/>
        </p:nvGrpSpPr>
        <p:grpSpPr>
          <a:xfrm>
            <a:off x="172264" y="1669001"/>
            <a:ext cx="914400" cy="914400"/>
            <a:chOff x="172264" y="1669001"/>
            <a:chExt cx="914400" cy="914400"/>
          </a:xfrm>
        </p:grpSpPr>
        <p:pic>
          <p:nvPicPr>
            <p:cNvPr id="26" name="Graphic 25" descr="Male profile outline">
              <a:extLst>
                <a:ext uri="{FF2B5EF4-FFF2-40B4-BE49-F238E27FC236}">
                  <a16:creationId xmlns:a16="http://schemas.microsoft.com/office/drawing/2014/main" id="{B79D3282-4F75-CBB2-2018-DE9E1A8B668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72264" y="1669001"/>
              <a:ext cx="914400" cy="914400"/>
            </a:xfrm>
            <a:prstGeom prst="rect">
              <a:avLst/>
            </a:prstGeom>
          </p:spPr>
        </p:pic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D37BA4E1-49A2-064A-6F79-6AE120443B5D}"/>
                </a:ext>
              </a:extLst>
            </p:cNvPr>
            <p:cNvSpPr/>
            <p:nvPr/>
          </p:nvSpPr>
          <p:spPr>
            <a:xfrm>
              <a:off x="355708" y="2310913"/>
              <a:ext cx="562639" cy="264354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Admin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12FC438F-DDAA-9C81-068A-A3D1A1BE6F24}"/>
              </a:ext>
            </a:extLst>
          </p:cNvPr>
          <p:cNvGrpSpPr/>
          <p:nvPr/>
        </p:nvGrpSpPr>
        <p:grpSpPr>
          <a:xfrm>
            <a:off x="6724192" y="2276683"/>
            <a:ext cx="1137652" cy="1084859"/>
            <a:chOff x="2909582" y="4294978"/>
            <a:chExt cx="1137652" cy="1084859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90E2DA21-E3BA-C2E6-81B4-0D731374B8A3}"/>
                </a:ext>
              </a:extLst>
            </p:cNvPr>
            <p:cNvSpPr/>
            <p:nvPr/>
          </p:nvSpPr>
          <p:spPr>
            <a:xfrm>
              <a:off x="3528898" y="4294978"/>
              <a:ext cx="518336" cy="108485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REST API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3C17737-9F41-1B42-BF25-952794B5821B}"/>
                </a:ext>
              </a:extLst>
            </p:cNvPr>
            <p:cNvSpPr txBox="1"/>
            <p:nvPr/>
          </p:nvSpPr>
          <p:spPr>
            <a:xfrm>
              <a:off x="2909582" y="4294978"/>
              <a:ext cx="609600" cy="246221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/>
                <a:t>GET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20A51D19-13B0-4D86-AFE4-105208A3D350}"/>
              </a:ext>
            </a:extLst>
          </p:cNvPr>
          <p:cNvGrpSpPr/>
          <p:nvPr/>
        </p:nvGrpSpPr>
        <p:grpSpPr>
          <a:xfrm rot="16200000">
            <a:off x="2729463" y="1790930"/>
            <a:ext cx="1141087" cy="1084859"/>
            <a:chOff x="2906147" y="4294978"/>
            <a:chExt cx="1141087" cy="1084859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30969EC2-9E6E-8A8D-5BBC-B4992CB35AEC}"/>
                </a:ext>
              </a:extLst>
            </p:cNvPr>
            <p:cNvSpPr/>
            <p:nvPr/>
          </p:nvSpPr>
          <p:spPr>
            <a:xfrm>
              <a:off x="3528898" y="4294978"/>
              <a:ext cx="518336" cy="108485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REST API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C085F781-CE4B-AC4A-640F-7F77A99EDD77}"/>
                </a:ext>
              </a:extLst>
            </p:cNvPr>
            <p:cNvSpPr txBox="1"/>
            <p:nvPr/>
          </p:nvSpPr>
          <p:spPr>
            <a:xfrm>
              <a:off x="2909582" y="4294978"/>
              <a:ext cx="609600" cy="246221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/>
                <a:t>GET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AD56B35-44C1-8A93-CC7F-0140EC8F14ED}"/>
                </a:ext>
              </a:extLst>
            </p:cNvPr>
            <p:cNvSpPr txBox="1"/>
            <p:nvPr/>
          </p:nvSpPr>
          <p:spPr>
            <a:xfrm>
              <a:off x="2909582" y="4574524"/>
              <a:ext cx="609600" cy="246221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/>
                <a:t>POST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630AA31D-8895-42E6-74F8-97413F49CE52}"/>
                </a:ext>
              </a:extLst>
            </p:cNvPr>
            <p:cNvSpPr txBox="1"/>
            <p:nvPr/>
          </p:nvSpPr>
          <p:spPr>
            <a:xfrm>
              <a:off x="2906147" y="4854070"/>
              <a:ext cx="609600" cy="246221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/>
                <a:t>PUT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DE083FA8-D46A-CEDC-B229-CF94E0893DC4}"/>
                </a:ext>
              </a:extLst>
            </p:cNvPr>
            <p:cNvSpPr txBox="1"/>
            <p:nvPr/>
          </p:nvSpPr>
          <p:spPr>
            <a:xfrm>
              <a:off x="2910909" y="5133616"/>
              <a:ext cx="609600" cy="246221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/>
                <a:t>DELETE</a:t>
              </a:r>
            </a:p>
          </p:txBody>
        </p:sp>
      </p:grpSp>
      <p:sp>
        <p:nvSpPr>
          <p:cNvPr id="10" name="Cylinder 9">
            <a:extLst>
              <a:ext uri="{FF2B5EF4-FFF2-40B4-BE49-F238E27FC236}">
                <a16:creationId xmlns:a16="http://schemas.microsoft.com/office/drawing/2014/main" id="{F1E17579-A84B-8D87-A095-DB16C9B1B0CA}"/>
              </a:ext>
            </a:extLst>
          </p:cNvPr>
          <p:cNvSpPr/>
          <p:nvPr/>
        </p:nvSpPr>
        <p:spPr>
          <a:xfrm>
            <a:off x="2599754" y="1293008"/>
            <a:ext cx="1354793" cy="507234"/>
          </a:xfrm>
          <a:prstGeom prst="can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DB Tools Information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C0E438F7-33F0-5078-8323-51A0045ED807}"/>
              </a:ext>
            </a:extLst>
          </p:cNvPr>
          <p:cNvGrpSpPr/>
          <p:nvPr/>
        </p:nvGrpSpPr>
        <p:grpSpPr>
          <a:xfrm rot="16200000">
            <a:off x="4491044" y="1790930"/>
            <a:ext cx="1141087" cy="1084859"/>
            <a:chOff x="2906147" y="4294978"/>
            <a:chExt cx="1141087" cy="1084859"/>
          </a:xfrm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20B59714-B69A-9ADF-9BA3-177FE4E32286}"/>
                </a:ext>
              </a:extLst>
            </p:cNvPr>
            <p:cNvSpPr/>
            <p:nvPr/>
          </p:nvSpPr>
          <p:spPr>
            <a:xfrm>
              <a:off x="3528898" y="4294978"/>
              <a:ext cx="518336" cy="108485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REST API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8411AE07-7DE3-4636-E3DB-372012268CA4}"/>
                </a:ext>
              </a:extLst>
            </p:cNvPr>
            <p:cNvSpPr txBox="1"/>
            <p:nvPr/>
          </p:nvSpPr>
          <p:spPr>
            <a:xfrm>
              <a:off x="2909582" y="4294978"/>
              <a:ext cx="609600" cy="246221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/>
                <a:t>GET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26BD941F-6CCF-96E5-DAED-32853D451FE1}"/>
                </a:ext>
              </a:extLst>
            </p:cNvPr>
            <p:cNvSpPr txBox="1"/>
            <p:nvPr/>
          </p:nvSpPr>
          <p:spPr>
            <a:xfrm>
              <a:off x="2909582" y="4574524"/>
              <a:ext cx="609600" cy="246221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/>
                <a:t>POST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AC9C6D7C-4349-64D4-9417-BE972ADA6B04}"/>
                </a:ext>
              </a:extLst>
            </p:cNvPr>
            <p:cNvSpPr txBox="1"/>
            <p:nvPr/>
          </p:nvSpPr>
          <p:spPr>
            <a:xfrm>
              <a:off x="2906147" y="4854070"/>
              <a:ext cx="609600" cy="246221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/>
                <a:t>PUT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643B858F-0D5B-E1C1-326C-8B7E9085531A}"/>
                </a:ext>
              </a:extLst>
            </p:cNvPr>
            <p:cNvSpPr txBox="1"/>
            <p:nvPr/>
          </p:nvSpPr>
          <p:spPr>
            <a:xfrm>
              <a:off x="2910909" y="5133616"/>
              <a:ext cx="609600" cy="246221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/>
                <a:t>DELETE</a:t>
              </a:r>
            </a:p>
          </p:txBody>
        </p:sp>
      </p:grpSp>
      <p:sp>
        <p:nvSpPr>
          <p:cNvPr id="29" name="Cylinder 28">
            <a:extLst>
              <a:ext uri="{FF2B5EF4-FFF2-40B4-BE49-F238E27FC236}">
                <a16:creationId xmlns:a16="http://schemas.microsoft.com/office/drawing/2014/main" id="{7788B3D2-0608-3A9E-01DC-2FFE8AC2B660}"/>
              </a:ext>
            </a:extLst>
          </p:cNvPr>
          <p:cNvSpPr/>
          <p:nvPr/>
        </p:nvSpPr>
        <p:spPr>
          <a:xfrm>
            <a:off x="4440793" y="1293008"/>
            <a:ext cx="1221127" cy="507234"/>
          </a:xfrm>
          <a:prstGeom prst="can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DB Configuration</a:t>
            </a:r>
          </a:p>
        </p:txBody>
      </p: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DFA109DD-552C-EA62-E03A-A93538ADD933}"/>
              </a:ext>
            </a:extLst>
          </p:cNvPr>
          <p:cNvCxnSpPr>
            <a:cxnSpLocks/>
            <a:stCxn id="27" idx="2"/>
            <a:endCxn id="64" idx="1"/>
          </p:cNvCxnSpPr>
          <p:nvPr/>
        </p:nvCxnSpPr>
        <p:spPr>
          <a:xfrm rot="16200000" flipH="1">
            <a:off x="2460802" y="751493"/>
            <a:ext cx="778193" cy="4425740"/>
          </a:xfrm>
          <a:prstGeom prst="bentConnector3">
            <a:avLst>
              <a:gd name="adj1" fmla="val 122926"/>
            </a:avLst>
          </a:prstGeom>
          <a:ln>
            <a:solidFill>
              <a:schemeClr val="bg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Left Brace 63">
            <a:extLst>
              <a:ext uri="{FF2B5EF4-FFF2-40B4-BE49-F238E27FC236}">
                <a16:creationId xmlns:a16="http://schemas.microsoft.com/office/drawing/2014/main" id="{1F45ED25-A650-2CD0-67ED-DCDE86AB329E}"/>
              </a:ext>
            </a:extLst>
          </p:cNvPr>
          <p:cNvSpPr/>
          <p:nvPr/>
        </p:nvSpPr>
        <p:spPr>
          <a:xfrm rot="16200000">
            <a:off x="4757967" y="2433325"/>
            <a:ext cx="609601" cy="1230669"/>
          </a:xfrm>
          <a:prstGeom prst="leftBrac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C5A95208-1A15-9E9E-66F2-11893747DF99}"/>
              </a:ext>
            </a:extLst>
          </p:cNvPr>
          <p:cNvSpPr/>
          <p:nvPr/>
        </p:nvSpPr>
        <p:spPr>
          <a:xfrm>
            <a:off x="7876103" y="2044977"/>
            <a:ext cx="701056" cy="1548272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Discover Alive Remote Machines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5E10713B-A1B1-3454-12CC-FA60543F13AE}"/>
              </a:ext>
            </a:extLst>
          </p:cNvPr>
          <p:cNvSpPr/>
          <p:nvPr/>
        </p:nvSpPr>
        <p:spPr>
          <a:xfrm>
            <a:off x="7876102" y="4335469"/>
            <a:ext cx="701057" cy="1385824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Remote Machine Version Info</a:t>
            </a:r>
          </a:p>
        </p:txBody>
      </p: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9CC247F4-A123-5DE4-7473-4E733DB1E8DB}"/>
              </a:ext>
            </a:extLst>
          </p:cNvPr>
          <p:cNvCxnSpPr>
            <a:cxnSpLocks/>
            <a:stCxn id="7" idx="3"/>
            <a:endCxn id="50" idx="1"/>
          </p:cNvCxnSpPr>
          <p:nvPr/>
        </p:nvCxnSpPr>
        <p:spPr>
          <a:xfrm>
            <a:off x="1082457" y="1204199"/>
            <a:ext cx="1798232" cy="1696270"/>
          </a:xfrm>
          <a:prstGeom prst="bentConnector4">
            <a:avLst>
              <a:gd name="adj1" fmla="val 41525"/>
              <a:gd name="adj2" fmla="val 113477"/>
            </a:avLst>
          </a:prstGeom>
          <a:ln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Rectangle 93">
            <a:extLst>
              <a:ext uri="{FF2B5EF4-FFF2-40B4-BE49-F238E27FC236}">
                <a16:creationId xmlns:a16="http://schemas.microsoft.com/office/drawing/2014/main" id="{A9245096-A43B-668E-C1A7-5F6E9F0844F7}"/>
              </a:ext>
            </a:extLst>
          </p:cNvPr>
          <p:cNvSpPr/>
          <p:nvPr/>
        </p:nvSpPr>
        <p:spPr>
          <a:xfrm>
            <a:off x="2420166" y="4533236"/>
            <a:ext cx="1383001" cy="158919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Tools Information System Scheduler</a:t>
            </a:r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47FEF803-B84D-0D4F-6115-DF6F94486050}"/>
              </a:ext>
            </a:extLst>
          </p:cNvPr>
          <p:cNvGrpSpPr/>
          <p:nvPr/>
        </p:nvGrpSpPr>
        <p:grpSpPr>
          <a:xfrm>
            <a:off x="1287491" y="4763697"/>
            <a:ext cx="1127900" cy="1084859"/>
            <a:chOff x="2104962" y="4755005"/>
            <a:chExt cx="1127900" cy="1084859"/>
          </a:xfrm>
        </p:grpSpPr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3BD48F86-A697-5E12-89A3-2BF6B5D79E75}"/>
                </a:ext>
              </a:extLst>
            </p:cNvPr>
            <p:cNvSpPr txBox="1"/>
            <p:nvPr/>
          </p:nvSpPr>
          <p:spPr>
            <a:xfrm>
              <a:off x="2104962" y="5033263"/>
              <a:ext cx="609600" cy="246221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/>
                <a:t>POST</a:t>
              </a: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E1464B26-5B24-6D70-AF1B-0DBFFFC1F470}"/>
                </a:ext>
              </a:extLst>
            </p:cNvPr>
            <p:cNvSpPr/>
            <p:nvPr/>
          </p:nvSpPr>
          <p:spPr>
            <a:xfrm>
              <a:off x="2714526" y="4755005"/>
              <a:ext cx="518336" cy="108485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REST API</a:t>
              </a:r>
            </a:p>
          </p:txBody>
        </p: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C019F85B-C05B-721A-805C-5B605B592038}"/>
              </a:ext>
            </a:extLst>
          </p:cNvPr>
          <p:cNvGrpSpPr/>
          <p:nvPr/>
        </p:nvGrpSpPr>
        <p:grpSpPr>
          <a:xfrm>
            <a:off x="6742378" y="4467488"/>
            <a:ext cx="1137652" cy="1084859"/>
            <a:chOff x="2909582" y="4294978"/>
            <a:chExt cx="1137652" cy="1084859"/>
          </a:xfrm>
        </p:grpSpPr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EEF16CFE-47F9-97A4-F0F4-0B9A86F90359}"/>
                </a:ext>
              </a:extLst>
            </p:cNvPr>
            <p:cNvSpPr/>
            <p:nvPr/>
          </p:nvSpPr>
          <p:spPr>
            <a:xfrm>
              <a:off x="3528898" y="4294978"/>
              <a:ext cx="518336" cy="108485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REST API</a:t>
              </a: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604FFEDD-CCB1-A03C-60C0-A6F825D5E906}"/>
                </a:ext>
              </a:extLst>
            </p:cNvPr>
            <p:cNvSpPr txBox="1"/>
            <p:nvPr/>
          </p:nvSpPr>
          <p:spPr>
            <a:xfrm>
              <a:off x="2909582" y="4294978"/>
              <a:ext cx="609600" cy="246221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/>
                <a:t>GET</a:t>
              </a:r>
            </a:p>
          </p:txBody>
        </p:sp>
      </p:grpSp>
      <p:cxnSp>
        <p:nvCxnSpPr>
          <p:cNvPr id="108" name="Connector: Elbow 107">
            <a:extLst>
              <a:ext uri="{FF2B5EF4-FFF2-40B4-BE49-F238E27FC236}">
                <a16:creationId xmlns:a16="http://schemas.microsoft.com/office/drawing/2014/main" id="{475D2508-D329-5B5D-88B9-DE3CA4B0281A}"/>
              </a:ext>
            </a:extLst>
          </p:cNvPr>
          <p:cNvCxnSpPr>
            <a:cxnSpLocks/>
            <a:stCxn id="68" idx="2"/>
            <a:endCxn id="56" idx="1"/>
          </p:cNvCxnSpPr>
          <p:nvPr/>
        </p:nvCxnSpPr>
        <p:spPr>
          <a:xfrm rot="5400000" flipH="1">
            <a:off x="6088061" y="1454679"/>
            <a:ext cx="692780" cy="3584361"/>
          </a:xfrm>
          <a:prstGeom prst="bentConnector3">
            <a:avLst>
              <a:gd name="adj1" fmla="val -22099"/>
            </a:avLst>
          </a:prstGeom>
          <a:ln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>
            <a:extLst>
              <a:ext uri="{FF2B5EF4-FFF2-40B4-BE49-F238E27FC236}">
                <a16:creationId xmlns:a16="http://schemas.microsoft.com/office/drawing/2014/main" id="{4FBC69FA-0E91-DADE-4238-22C278F11A08}"/>
              </a:ext>
            </a:extLst>
          </p:cNvPr>
          <p:cNvSpPr txBox="1"/>
          <p:nvPr/>
        </p:nvSpPr>
        <p:spPr>
          <a:xfrm>
            <a:off x="6106729" y="3489981"/>
            <a:ext cx="1667139" cy="338558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l"/>
            <a:r>
              <a:rPr lang="en-US" sz="1000" dirty="0" err="1"/>
              <a:t>FromIPAddress</a:t>
            </a:r>
            <a:r>
              <a:rPr lang="en-US" sz="1000" dirty="0"/>
              <a:t>, </a:t>
            </a:r>
            <a:r>
              <a:rPr lang="en-US" sz="1000" dirty="0" err="1"/>
              <a:t>ToIPAddress</a:t>
            </a:r>
            <a:endParaRPr lang="en-US" sz="1000" dirty="0"/>
          </a:p>
        </p:txBody>
      </p:sp>
      <p:cxnSp>
        <p:nvCxnSpPr>
          <p:cNvPr id="118" name="Connector: Elbow 117">
            <a:extLst>
              <a:ext uri="{FF2B5EF4-FFF2-40B4-BE49-F238E27FC236}">
                <a16:creationId xmlns:a16="http://schemas.microsoft.com/office/drawing/2014/main" id="{16614FE1-D931-75D3-C9AC-B84ED09719A1}"/>
              </a:ext>
            </a:extLst>
          </p:cNvPr>
          <p:cNvCxnSpPr>
            <a:cxnSpLocks/>
            <a:stCxn id="88" idx="0"/>
            <a:endCxn id="56" idx="1"/>
          </p:cNvCxnSpPr>
          <p:nvPr/>
        </p:nvCxnSpPr>
        <p:spPr>
          <a:xfrm rot="16200000" flipV="1">
            <a:off x="5716951" y="1825788"/>
            <a:ext cx="1435000" cy="3584361"/>
          </a:xfrm>
          <a:prstGeom prst="bentConnector3">
            <a:avLst>
              <a:gd name="adj1" fmla="val 8493"/>
            </a:avLst>
          </a:prstGeom>
          <a:ln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Box 121">
            <a:extLst>
              <a:ext uri="{FF2B5EF4-FFF2-40B4-BE49-F238E27FC236}">
                <a16:creationId xmlns:a16="http://schemas.microsoft.com/office/drawing/2014/main" id="{C4204DDB-CB42-F759-14F7-DF98208A95AB}"/>
              </a:ext>
            </a:extLst>
          </p:cNvPr>
          <p:cNvSpPr txBox="1"/>
          <p:nvPr/>
        </p:nvSpPr>
        <p:spPr>
          <a:xfrm>
            <a:off x="5256294" y="3941435"/>
            <a:ext cx="3217457" cy="338558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l"/>
            <a:r>
              <a:rPr lang="en-US" sz="1000" dirty="0" err="1"/>
              <a:t>PhoenixFileName</a:t>
            </a:r>
            <a:r>
              <a:rPr lang="en-US" sz="1000" dirty="0"/>
              <a:t>, </a:t>
            </a:r>
            <a:r>
              <a:rPr lang="en-US" sz="1000" dirty="0" err="1"/>
              <a:t>FWFileName</a:t>
            </a:r>
            <a:r>
              <a:rPr lang="en-US" sz="1000" dirty="0"/>
              <a:t>, </a:t>
            </a:r>
            <a:r>
              <a:rPr lang="en-US" sz="1000" dirty="0" err="1"/>
              <a:t>UserName</a:t>
            </a:r>
            <a:r>
              <a:rPr lang="en-US" sz="1000" dirty="0"/>
              <a:t>, Password</a:t>
            </a:r>
          </a:p>
        </p:txBody>
      </p:sp>
      <p:cxnSp>
        <p:nvCxnSpPr>
          <p:cNvPr id="123" name="Connector: Elbow 122">
            <a:extLst>
              <a:ext uri="{FF2B5EF4-FFF2-40B4-BE49-F238E27FC236}">
                <a16:creationId xmlns:a16="http://schemas.microsoft.com/office/drawing/2014/main" id="{3D67358D-4049-22DB-BA6F-82311B2ADEDE}"/>
              </a:ext>
            </a:extLst>
          </p:cNvPr>
          <p:cNvCxnSpPr>
            <a:cxnSpLocks/>
            <a:stCxn id="18" idx="0"/>
            <a:endCxn id="68" idx="0"/>
          </p:cNvCxnSpPr>
          <p:nvPr/>
        </p:nvCxnSpPr>
        <p:spPr>
          <a:xfrm rot="16200000" flipV="1">
            <a:off x="8454512" y="1817096"/>
            <a:ext cx="1395682" cy="1851443"/>
          </a:xfrm>
          <a:prstGeom prst="bentConnector3">
            <a:avLst>
              <a:gd name="adj1" fmla="val 116379"/>
            </a:avLst>
          </a:prstGeom>
          <a:ln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Connector: Elbow 123">
            <a:extLst>
              <a:ext uri="{FF2B5EF4-FFF2-40B4-BE49-F238E27FC236}">
                <a16:creationId xmlns:a16="http://schemas.microsoft.com/office/drawing/2014/main" id="{765E5E57-7070-0F04-4E7E-0524737930C8}"/>
              </a:ext>
            </a:extLst>
          </p:cNvPr>
          <p:cNvCxnSpPr>
            <a:cxnSpLocks/>
            <a:stCxn id="18" idx="2"/>
            <a:endCxn id="88" idx="2"/>
          </p:cNvCxnSpPr>
          <p:nvPr/>
        </p:nvCxnSpPr>
        <p:spPr>
          <a:xfrm rot="5400000">
            <a:off x="8673555" y="4316774"/>
            <a:ext cx="957596" cy="1851443"/>
          </a:xfrm>
          <a:prstGeom prst="bentConnector3">
            <a:avLst>
              <a:gd name="adj1" fmla="val 123872"/>
            </a:avLst>
          </a:prstGeom>
          <a:ln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Connector: Elbow 143">
            <a:extLst>
              <a:ext uri="{FF2B5EF4-FFF2-40B4-BE49-F238E27FC236}">
                <a16:creationId xmlns:a16="http://schemas.microsoft.com/office/drawing/2014/main" id="{9D4419E0-D620-2759-F119-310784F72F07}"/>
              </a:ext>
            </a:extLst>
          </p:cNvPr>
          <p:cNvCxnSpPr>
            <a:cxnSpLocks/>
            <a:stCxn id="25" idx="3"/>
            <a:endCxn id="97" idx="0"/>
          </p:cNvCxnSpPr>
          <p:nvPr/>
        </p:nvCxnSpPr>
        <p:spPr>
          <a:xfrm>
            <a:off x="917052" y="1486581"/>
            <a:ext cx="675239" cy="3555374"/>
          </a:xfrm>
          <a:prstGeom prst="bentConnector2">
            <a:avLst/>
          </a:prstGeom>
          <a:ln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TextBox 149">
            <a:extLst>
              <a:ext uri="{FF2B5EF4-FFF2-40B4-BE49-F238E27FC236}">
                <a16:creationId xmlns:a16="http://schemas.microsoft.com/office/drawing/2014/main" id="{80958025-2332-8CCA-0727-15B0E16DDAA2}"/>
              </a:ext>
            </a:extLst>
          </p:cNvPr>
          <p:cNvSpPr txBox="1"/>
          <p:nvPr/>
        </p:nvSpPr>
        <p:spPr>
          <a:xfrm>
            <a:off x="1537779" y="4021319"/>
            <a:ext cx="984936" cy="338558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l"/>
            <a:r>
              <a:rPr lang="en-US" sz="1000" dirty="0" err="1"/>
              <a:t>stopScheduling</a:t>
            </a:r>
            <a:r>
              <a:rPr lang="en-US" sz="1000" dirty="0"/>
              <a:t>, </a:t>
            </a:r>
          </a:p>
          <a:p>
            <a:pPr algn="l"/>
            <a:r>
              <a:rPr lang="en-US" sz="1000" dirty="0" err="1"/>
              <a:t>startScheduling</a:t>
            </a:r>
            <a:endParaRPr lang="en-US" sz="1000" dirty="0"/>
          </a:p>
        </p:txBody>
      </p:sp>
      <p:cxnSp>
        <p:nvCxnSpPr>
          <p:cNvPr id="151" name="Connector: Elbow 150">
            <a:extLst>
              <a:ext uri="{FF2B5EF4-FFF2-40B4-BE49-F238E27FC236}">
                <a16:creationId xmlns:a16="http://schemas.microsoft.com/office/drawing/2014/main" id="{145A59D8-E465-2B7F-F934-BE007EE4DBBC}"/>
              </a:ext>
            </a:extLst>
          </p:cNvPr>
          <p:cNvCxnSpPr>
            <a:cxnSpLocks/>
            <a:stCxn id="94" idx="3"/>
            <a:endCxn id="56" idx="1"/>
          </p:cNvCxnSpPr>
          <p:nvPr/>
        </p:nvCxnSpPr>
        <p:spPr>
          <a:xfrm flipV="1">
            <a:off x="3803167" y="2900469"/>
            <a:ext cx="839103" cy="2427362"/>
          </a:xfrm>
          <a:prstGeom prst="bentConnector2">
            <a:avLst/>
          </a:prstGeom>
          <a:ln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TextBox 154">
            <a:extLst>
              <a:ext uri="{FF2B5EF4-FFF2-40B4-BE49-F238E27FC236}">
                <a16:creationId xmlns:a16="http://schemas.microsoft.com/office/drawing/2014/main" id="{B99855F6-4C00-E9EF-C538-5936AE389801}"/>
              </a:ext>
            </a:extLst>
          </p:cNvPr>
          <p:cNvSpPr txBox="1"/>
          <p:nvPr/>
        </p:nvSpPr>
        <p:spPr>
          <a:xfrm>
            <a:off x="3965370" y="5360113"/>
            <a:ext cx="1667139" cy="338558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l"/>
            <a:r>
              <a:rPr lang="en-US" sz="1000" dirty="0" err="1"/>
              <a:t>DiscoverFrequencyMinutes</a:t>
            </a:r>
            <a:r>
              <a:rPr lang="en-US" sz="1000" dirty="0"/>
              <a:t>,</a:t>
            </a:r>
          </a:p>
          <a:p>
            <a:pPr algn="l"/>
            <a:r>
              <a:rPr lang="en-US" sz="1000" dirty="0"/>
              <a:t> </a:t>
            </a:r>
            <a:r>
              <a:rPr lang="en-US" sz="1000" dirty="0" err="1"/>
              <a:t>UpdateFrequencyMinutes</a:t>
            </a:r>
            <a:endParaRPr lang="en-US" sz="1000" dirty="0"/>
          </a:p>
        </p:txBody>
      </p:sp>
      <p:pic>
        <p:nvPicPr>
          <p:cNvPr id="158" name="Graphic 157" descr="Stopwatch 75% with solid fill">
            <a:extLst>
              <a:ext uri="{FF2B5EF4-FFF2-40B4-BE49-F238E27FC236}">
                <a16:creationId xmlns:a16="http://schemas.microsoft.com/office/drawing/2014/main" id="{FBF171D4-A0CE-EDF8-01C3-89556022159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565020" y="4147082"/>
            <a:ext cx="585517" cy="565766"/>
          </a:xfrm>
          <a:prstGeom prst="rect">
            <a:avLst/>
          </a:prstGeom>
        </p:spPr>
      </p:pic>
      <p:pic>
        <p:nvPicPr>
          <p:cNvPr id="159" name="Graphic 158" descr="Stopwatch 75% with solid fill">
            <a:extLst>
              <a:ext uri="{FF2B5EF4-FFF2-40B4-BE49-F238E27FC236}">
                <a16:creationId xmlns:a16="http://schemas.microsoft.com/office/drawing/2014/main" id="{96DEC678-0904-4CED-AEFD-CAA09243DA6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192843" y="4147933"/>
            <a:ext cx="585517" cy="565766"/>
          </a:xfrm>
          <a:prstGeom prst="rect">
            <a:avLst/>
          </a:prstGeom>
        </p:spPr>
      </p:pic>
      <p:cxnSp>
        <p:nvCxnSpPr>
          <p:cNvPr id="161" name="Straight Arrow Connector 160">
            <a:extLst>
              <a:ext uri="{FF2B5EF4-FFF2-40B4-BE49-F238E27FC236}">
                <a16:creationId xmlns:a16="http://schemas.microsoft.com/office/drawing/2014/main" id="{A1D997AD-D63A-D1B2-83B0-4B499EDE564C}"/>
              </a:ext>
            </a:extLst>
          </p:cNvPr>
          <p:cNvCxnSpPr>
            <a:cxnSpLocks/>
            <a:stCxn id="103" idx="2"/>
            <a:endCxn id="158" idx="2"/>
          </p:cNvCxnSpPr>
          <p:nvPr/>
        </p:nvCxnSpPr>
        <p:spPr>
          <a:xfrm rot="5400000" flipH="1">
            <a:off x="4952048" y="2618580"/>
            <a:ext cx="861" cy="4189399"/>
          </a:xfrm>
          <a:prstGeom prst="bentConnector3">
            <a:avLst>
              <a:gd name="adj1" fmla="val -26550523"/>
            </a:avLst>
          </a:prstGeom>
          <a:ln w="254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46BA70EB-B736-B076-B384-C959288B6979}"/>
              </a:ext>
            </a:extLst>
          </p:cNvPr>
          <p:cNvCxnSpPr>
            <a:cxnSpLocks/>
            <a:stCxn id="43" idx="2"/>
            <a:endCxn id="159" idx="3"/>
          </p:cNvCxnSpPr>
          <p:nvPr/>
        </p:nvCxnSpPr>
        <p:spPr>
          <a:xfrm flipH="1">
            <a:off x="3778360" y="2522904"/>
            <a:ext cx="3250632" cy="1907912"/>
          </a:xfrm>
          <a:prstGeom prst="straightConnector1">
            <a:avLst/>
          </a:prstGeom>
          <a:ln w="254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1E2830E2-A60E-AD98-AA13-E5401713A375}"/>
              </a:ext>
            </a:extLst>
          </p:cNvPr>
          <p:cNvCxnSpPr>
            <a:cxnSpLocks/>
            <a:stCxn id="159" idx="0"/>
            <a:endCxn id="51" idx="1"/>
          </p:cNvCxnSpPr>
          <p:nvPr/>
        </p:nvCxnSpPr>
        <p:spPr>
          <a:xfrm flipH="1" flipV="1">
            <a:off x="3160235" y="2900469"/>
            <a:ext cx="325367" cy="1247464"/>
          </a:xfrm>
          <a:prstGeom prst="straightConnector1">
            <a:avLst/>
          </a:prstGeom>
          <a:ln w="254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Arrow Connector 168">
            <a:extLst>
              <a:ext uri="{FF2B5EF4-FFF2-40B4-BE49-F238E27FC236}">
                <a16:creationId xmlns:a16="http://schemas.microsoft.com/office/drawing/2014/main" id="{B7C6245C-F071-1027-F98F-07F644EDFFDD}"/>
              </a:ext>
            </a:extLst>
          </p:cNvPr>
          <p:cNvCxnSpPr>
            <a:cxnSpLocks/>
            <a:stCxn id="158" idx="0"/>
            <a:endCxn id="52" idx="1"/>
          </p:cNvCxnSpPr>
          <p:nvPr/>
        </p:nvCxnSpPr>
        <p:spPr>
          <a:xfrm flipV="1">
            <a:off x="2857779" y="2903904"/>
            <a:ext cx="582002" cy="1243178"/>
          </a:xfrm>
          <a:prstGeom prst="straightConnector1">
            <a:avLst/>
          </a:prstGeom>
          <a:ln w="254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7FC8EC06-CAF8-745A-77E8-7411E49799D0}"/>
              </a:ext>
            </a:extLst>
          </p:cNvPr>
          <p:cNvCxnSpPr>
            <a:cxnSpLocks/>
            <a:stCxn id="159" idx="0"/>
            <a:endCxn id="53" idx="1"/>
          </p:cNvCxnSpPr>
          <p:nvPr/>
        </p:nvCxnSpPr>
        <p:spPr>
          <a:xfrm flipV="1">
            <a:off x="3485602" y="2899142"/>
            <a:ext cx="233725" cy="1248791"/>
          </a:xfrm>
          <a:prstGeom prst="straightConnector1">
            <a:avLst/>
          </a:prstGeom>
          <a:ln w="254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Arrow Connector 190">
            <a:extLst>
              <a:ext uri="{FF2B5EF4-FFF2-40B4-BE49-F238E27FC236}">
                <a16:creationId xmlns:a16="http://schemas.microsoft.com/office/drawing/2014/main" id="{54019BA2-4232-4699-069A-5D74535EB6D4}"/>
              </a:ext>
            </a:extLst>
          </p:cNvPr>
          <p:cNvCxnSpPr>
            <a:cxnSpLocks/>
            <a:stCxn id="103" idx="1"/>
            <a:endCxn id="159" idx="3"/>
          </p:cNvCxnSpPr>
          <p:nvPr/>
        </p:nvCxnSpPr>
        <p:spPr>
          <a:xfrm flipH="1" flipV="1">
            <a:off x="3778360" y="4430816"/>
            <a:ext cx="2964018" cy="159783"/>
          </a:xfrm>
          <a:prstGeom prst="straightConnector1">
            <a:avLst/>
          </a:prstGeom>
          <a:ln w="254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6878349"/>
      </p:ext>
    </p:extLst>
  </p:cSld>
  <p:clrMapOvr>
    <a:masterClrMapping/>
  </p:clrMapOvr>
</p:sld>
</file>

<file path=ppt/theme/theme1.xml><?xml version="1.0" encoding="utf-8"?>
<a:theme xmlns:a="http://schemas.openxmlformats.org/drawingml/2006/main" name="KLA Bianco Confidential">
  <a:themeElements>
    <a:clrScheme name="KLA colorset">
      <a:dk1>
        <a:srgbClr val="0C0C12"/>
      </a:dk1>
      <a:lt1>
        <a:srgbClr val="FFFFFF"/>
      </a:lt1>
      <a:dk2>
        <a:srgbClr val="41007F"/>
      </a:dk2>
      <a:lt2>
        <a:srgbClr val="5A5A64"/>
      </a:lt2>
      <a:accent1>
        <a:srgbClr val="50DD3F"/>
      </a:accent1>
      <a:accent2>
        <a:srgbClr val="FF6400"/>
      </a:accent2>
      <a:accent3>
        <a:srgbClr val="00A7E1"/>
      </a:accent3>
      <a:accent4>
        <a:srgbClr val="FFAF00"/>
      </a:accent4>
      <a:accent5>
        <a:srgbClr val="F01E69"/>
      </a:accent5>
      <a:accent6>
        <a:srgbClr val="AA1DD5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bg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 anchor="ctr">
        <a:noAutofit/>
      </a:bodyPr>
      <a:lstStyle>
        <a:defPPr algn="l"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KLA Bianco Confidential" id="{AA1FAD31-9EE7-4A96-8472-16DB00B01E4D}" vid="{E5BD2122-1C2A-415C-AE32-E76A825AA22C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05896c56-ed56-4eec-be72-ab5f67810d24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280ABD960020642A9E09CA677F04FD7" ma:contentTypeVersion="16" ma:contentTypeDescription="Create a new document." ma:contentTypeScope="" ma:versionID="fca09ade946b0ecb23a23b6fe65fad80">
  <xsd:schema xmlns:xsd="http://www.w3.org/2001/XMLSchema" xmlns:xs="http://www.w3.org/2001/XMLSchema" xmlns:p="http://schemas.microsoft.com/office/2006/metadata/properties" xmlns:ns3="05896c56-ed56-4eec-be72-ab5f67810d24" xmlns:ns4="96fe02a4-1bec-4121-beec-84ce0748dbee" targetNamespace="http://schemas.microsoft.com/office/2006/metadata/properties" ma:root="true" ma:fieldsID="b4c077ee6a74667d1c7748736dfe7892" ns3:_="" ns4:_="">
    <xsd:import namespace="05896c56-ed56-4eec-be72-ab5f67810d24"/>
    <xsd:import namespace="96fe02a4-1bec-4121-beec-84ce0748dbee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4:SharedWithUsers" minOccurs="0"/>
                <xsd:element ref="ns4:SharedWithDetails" minOccurs="0"/>
                <xsd:element ref="ns4:SharingHintHash" minOccurs="0"/>
                <xsd:element ref="ns3:MediaLengthInSeconds" minOccurs="0"/>
                <xsd:element ref="ns3:MediaServiceAutoKeyPoints" minOccurs="0"/>
                <xsd:element ref="ns3:MediaServiceKeyPoints" minOccurs="0"/>
                <xsd:element ref="ns3:MediaServiceLocation" minOccurs="0"/>
                <xsd:element ref="ns3:MediaServiceSearchProperties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5896c56-ed56-4eec-be72-ab5f67810d2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21" nillable="true" ma:displayName="Location" ma:internalName="MediaServiceLocation" ma:readOnly="true">
      <xsd:simpleType>
        <xsd:restriction base="dms:Text"/>
      </xsd:simpleType>
    </xsd:element>
    <xsd:element name="MediaServiceSearchProperties" ma:index="22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_activity" ma:index="23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6fe02a4-1bec-4121-beec-84ce0748dbee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7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979038C-9658-496B-A30A-A8D5EEAFC975}">
  <ds:schemaRefs>
    <ds:schemaRef ds:uri="http://schemas.openxmlformats.org/package/2006/metadata/core-properties"/>
    <ds:schemaRef ds:uri="http://www.w3.org/XML/1998/namespace"/>
    <ds:schemaRef ds:uri="http://schemas.microsoft.com/office/2006/documentManagement/types"/>
    <ds:schemaRef ds:uri="http://purl.org/dc/terms/"/>
    <ds:schemaRef ds:uri="http://schemas.microsoft.com/office/infopath/2007/PartnerControls"/>
    <ds:schemaRef ds:uri="http://schemas.microsoft.com/office/2006/metadata/properties"/>
    <ds:schemaRef ds:uri="96fe02a4-1bec-4121-beec-84ce0748dbee"/>
    <ds:schemaRef ds:uri="05896c56-ed56-4eec-be72-ab5f67810d24"/>
    <ds:schemaRef ds:uri="http://purl.org/dc/dcmitype/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9B84E6A4-FE97-48F5-B57A-9542B830C8C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5896c56-ed56-4eec-be72-ab5f67810d24"/>
    <ds:schemaRef ds:uri="96fe02a4-1bec-4121-beec-84ce0748dbe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356502A-A805-4EC7-A8E5-D8F988668FD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KLA Bianco</Template>
  <TotalTime>6188</TotalTime>
  <Words>330</Words>
  <Application>Microsoft Office PowerPoint</Application>
  <PresentationFormat>Widescreen</PresentationFormat>
  <Paragraphs>112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Wingdings</vt:lpstr>
      <vt:lpstr>KLA Bianco Confidential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Zabarsky, Efim</dc:creator>
  <cp:lastModifiedBy>Zabarsky, Efim</cp:lastModifiedBy>
  <cp:revision>42</cp:revision>
  <dcterms:created xsi:type="dcterms:W3CDTF">2022-12-05T14:44:09Z</dcterms:created>
  <dcterms:modified xsi:type="dcterms:W3CDTF">2023-05-04T07:29:12Z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0x010100F280ABD960020642A9E09CA677F04FD7</vt:lpwstr>
  </property>
</Properties>
</file>